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54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6858000" cx="12192000"/>
  <p:notesSz cx="6858000" cy="9144000"/>
  <p:embeddedFontLst>
    <p:embeddedFont>
      <p:font typeface="Helvetica Neue"/>
      <p:regular r:id="rId15"/>
      <p:bold r:id="rId16"/>
      <p:italic r:id="rId17"/>
      <p:boldItalic r:id="rId18"/>
    </p:embeddedFont>
    <p:embeddedFont>
      <p:font typeface="Oswald"/>
      <p:regular r:id="rId19"/>
      <p:bold r:id="rId20"/>
    </p:embeddedFont>
    <p:embeddedFont>
      <p:font typeface="Barlow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5" roundtripDataSignature="AMtx7mg6EzldUPqpZQAfVdqCLR1sDnao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swald-bold.fntdata"/><Relationship Id="rId22" Type="http://schemas.openxmlformats.org/officeDocument/2006/relationships/font" Target="fonts/Barlow-bold.fntdata"/><Relationship Id="rId21" Type="http://schemas.openxmlformats.org/officeDocument/2006/relationships/font" Target="fonts/Barlow-regular.fntdata"/><Relationship Id="rId24" Type="http://schemas.openxmlformats.org/officeDocument/2006/relationships/font" Target="fonts/Barlow-boldItalic.fntdata"/><Relationship Id="rId23" Type="http://schemas.openxmlformats.org/officeDocument/2006/relationships/font" Target="fonts/Barlow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25" Type="http://customschemas.google.com/relationships/presentationmetadata" Target="metadata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font" Target="fonts/HelveticaNeue-regular.fntdata"/><Relationship Id="rId14" Type="http://schemas.openxmlformats.org/officeDocument/2006/relationships/slide" Target="slides/slide8.xml"/><Relationship Id="rId17" Type="http://schemas.openxmlformats.org/officeDocument/2006/relationships/font" Target="fonts/HelveticaNeue-italic.fntdata"/><Relationship Id="rId16" Type="http://schemas.openxmlformats.org/officeDocument/2006/relationships/font" Target="fonts/HelveticaNeue-bold.fntdata"/><Relationship Id="rId19" Type="http://schemas.openxmlformats.org/officeDocument/2006/relationships/font" Target="fonts/Oswald-regular.fntdata"/><Relationship Id="rId18" Type="http://schemas.openxmlformats.org/officeDocument/2006/relationships/font" Target="fonts/HelveticaNeue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4" name="Google Shape;17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3" name="Google Shape;183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1" name="Google Shape;201;p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6" name="Google Shape;21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11 employers, 4 HE, 1 NP, 2 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we are onboarding 2 other reputable nonprofits</a:t>
            </a:r>
            <a:endParaRPr/>
          </a:p>
        </p:txBody>
      </p:sp>
      <p:sp>
        <p:nvSpPr>
          <p:cNvPr id="225" name="Google Shape;225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896280da59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g3896280da5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afa32e4b4f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g3afa32e4b4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3" name="Google Shape;263;p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0.png"/><Relationship Id="rId3" Type="http://schemas.openxmlformats.org/officeDocument/2006/relationships/image" Target="../media/image18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5" Type="http://schemas.openxmlformats.org/officeDocument/2006/relationships/image" Target="../media/image7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0.png"/><Relationship Id="rId3" Type="http://schemas.openxmlformats.org/officeDocument/2006/relationships/image" Target="../media/image18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5" Type="http://schemas.openxmlformats.org/officeDocument/2006/relationships/image" Target="../media/image7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1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5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20" Type="http://schemas.openxmlformats.org/officeDocument/2006/relationships/image" Target="../media/image20.png"/><Relationship Id="rId11" Type="http://schemas.openxmlformats.org/officeDocument/2006/relationships/image" Target="../media/image17.png"/><Relationship Id="rId22" Type="http://schemas.openxmlformats.org/officeDocument/2006/relationships/image" Target="../media/image25.png"/><Relationship Id="rId10" Type="http://schemas.openxmlformats.org/officeDocument/2006/relationships/image" Target="../media/image15.png"/><Relationship Id="rId21" Type="http://schemas.openxmlformats.org/officeDocument/2006/relationships/image" Target="../media/image21.png"/><Relationship Id="rId13" Type="http://schemas.openxmlformats.org/officeDocument/2006/relationships/image" Target="../media/image11.png"/><Relationship Id="rId12" Type="http://schemas.openxmlformats.org/officeDocument/2006/relationships/image" Target="../media/image13.png"/><Relationship Id="rId23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8.png"/><Relationship Id="rId3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8.png"/><Relationship Id="rId15" Type="http://schemas.openxmlformats.org/officeDocument/2006/relationships/image" Target="../media/image19.png"/><Relationship Id="rId14" Type="http://schemas.openxmlformats.org/officeDocument/2006/relationships/image" Target="../media/image52.png"/><Relationship Id="rId17" Type="http://schemas.openxmlformats.org/officeDocument/2006/relationships/image" Target="../media/image24.png"/><Relationship Id="rId16" Type="http://schemas.openxmlformats.org/officeDocument/2006/relationships/image" Target="../media/image23.png"/><Relationship Id="rId5" Type="http://schemas.openxmlformats.org/officeDocument/2006/relationships/image" Target="../media/image4.png"/><Relationship Id="rId19" Type="http://schemas.openxmlformats.org/officeDocument/2006/relationships/image" Target="../media/image22.png"/><Relationship Id="rId6" Type="http://schemas.openxmlformats.org/officeDocument/2006/relationships/image" Target="../media/image12.png"/><Relationship Id="rId18" Type="http://schemas.openxmlformats.org/officeDocument/2006/relationships/image" Target="../media/image28.png"/><Relationship Id="rId7" Type="http://schemas.openxmlformats.org/officeDocument/2006/relationships/image" Target="../media/image5.png"/><Relationship Id="rId8" Type="http://schemas.openxmlformats.org/officeDocument/2006/relationships/image" Target="../media/image9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9"/>
          <p:cNvSpPr txBox="1"/>
          <p:nvPr>
            <p:ph type="title"/>
          </p:nvPr>
        </p:nvSpPr>
        <p:spPr>
          <a:xfrm>
            <a:off x="677863" y="609600"/>
            <a:ext cx="8596312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9"/>
          <p:cNvSpPr txBox="1"/>
          <p:nvPr>
            <p:ph idx="10" type="dt"/>
          </p:nvPr>
        </p:nvSpPr>
        <p:spPr>
          <a:xfrm>
            <a:off x="7205664" y="6042026"/>
            <a:ext cx="9112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/>
        </p:txBody>
      </p:sp>
      <p:sp>
        <p:nvSpPr>
          <p:cNvPr id="16" name="Google Shape;16;p39"/>
          <p:cNvSpPr txBox="1"/>
          <p:nvPr>
            <p:ph idx="11" type="ftr"/>
          </p:nvPr>
        </p:nvSpPr>
        <p:spPr>
          <a:xfrm>
            <a:off x="677863" y="6042026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/>
        </p:txBody>
      </p:sp>
      <p:sp>
        <p:nvSpPr>
          <p:cNvPr id="17" name="Google Shape;17;p39"/>
          <p:cNvSpPr txBox="1"/>
          <p:nvPr>
            <p:ph idx="12" type="sldNum"/>
          </p:nvPr>
        </p:nvSpPr>
        <p:spPr>
          <a:xfrm>
            <a:off x="8589963" y="6042026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03" name="Google Shape;10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81968" y="5276333"/>
            <a:ext cx="1659924" cy="124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Blue Header">
  <p:cSld name="Title and Content Blue Header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2"/>
          <p:cNvSpPr txBox="1"/>
          <p:nvPr>
            <p:ph type="title"/>
          </p:nvPr>
        </p:nvSpPr>
        <p:spPr>
          <a:xfrm>
            <a:off x="838200" y="114202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A4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32"/>
          <p:cNvSpPr txBox="1"/>
          <p:nvPr>
            <p:ph idx="1" type="body"/>
          </p:nvPr>
        </p:nvSpPr>
        <p:spPr>
          <a:xfrm>
            <a:off x="838200" y="2602521"/>
            <a:ext cx="10515600" cy="300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p32"/>
          <p:cNvSpPr txBox="1"/>
          <p:nvPr>
            <p:ph idx="12" type="sldNum"/>
          </p:nvPr>
        </p:nvSpPr>
        <p:spPr>
          <a:xfrm>
            <a:off x="8610600" y="61023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8" name="Google Shape;108;p32"/>
          <p:cNvSpPr/>
          <p:nvPr/>
        </p:nvSpPr>
        <p:spPr>
          <a:xfrm>
            <a:off x="0" y="0"/>
            <a:ext cx="12192000" cy="755674"/>
          </a:xfrm>
          <a:prstGeom prst="rect">
            <a:avLst/>
          </a:prstGeom>
          <a:solidFill>
            <a:srgbClr val="1C294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black and white logo&#10;&#10;Description automatically generated" id="109" name="Google Shape;109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8200" y="140657"/>
            <a:ext cx="2232195" cy="4604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white logo&#10;&#10;Description automatically generated" id="110" name="Google Shape;11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81401" y="188325"/>
            <a:ext cx="966346" cy="365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111" name="Google Shape;111;p32"/>
          <p:cNvPicPr preferRelativeResize="0"/>
          <p:nvPr/>
        </p:nvPicPr>
        <p:blipFill rotWithShape="1">
          <a:blip r:embed="rId4">
            <a:alphaModFix/>
          </a:blip>
          <a:srcRect b="34066" l="-8193" r="50000" t="26720"/>
          <a:stretch/>
        </p:blipFill>
        <p:spPr>
          <a:xfrm>
            <a:off x="11023601" y="0"/>
            <a:ext cx="1168400" cy="755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lock&#10;&#10;Description automatically generated" id="112" name="Google Shape;112;p32"/>
          <p:cNvPicPr preferRelativeResize="0"/>
          <p:nvPr/>
        </p:nvPicPr>
        <p:blipFill rotWithShape="1">
          <a:blip r:embed="rId5">
            <a:alphaModFix/>
          </a:blip>
          <a:srcRect b="0" l="-4964" r="1" t="0"/>
          <a:stretch/>
        </p:blipFill>
        <p:spPr>
          <a:xfrm>
            <a:off x="8994913" y="904302"/>
            <a:ext cx="2941982" cy="507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8"/>
          <p:cNvSpPr txBox="1"/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48"/>
          <p:cNvSpPr txBox="1"/>
          <p:nvPr>
            <p:ph idx="10" type="dt"/>
          </p:nvPr>
        </p:nvSpPr>
        <p:spPr>
          <a:xfrm>
            <a:off x="7205133" y="6041364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48"/>
          <p:cNvSpPr txBox="1"/>
          <p:nvPr>
            <p:ph idx="11" type="ftr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48"/>
          <p:cNvSpPr txBox="1"/>
          <p:nvPr>
            <p:ph idx="12" type="sldNum"/>
          </p:nvPr>
        </p:nvSpPr>
        <p:spPr>
          <a:xfrm>
            <a:off x="11266129" y="6041363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b="1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b="1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b="1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b="1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b="1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b="1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b="1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b="1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b="1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6" name="Google Shape;126;p48"/>
          <p:cNvSpPr/>
          <p:nvPr/>
        </p:nvSpPr>
        <p:spPr>
          <a:xfrm>
            <a:off x="0" y="5516218"/>
            <a:ext cx="12192000" cy="1143000"/>
          </a:xfrm>
          <a:prstGeom prst="rect">
            <a:avLst/>
          </a:prstGeom>
          <a:solidFill>
            <a:srgbClr val="18349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9"/>
          <p:cNvSpPr txBox="1"/>
          <p:nvPr>
            <p:ph type="title"/>
          </p:nvPr>
        </p:nvSpPr>
        <p:spPr>
          <a:xfrm rot="5400000">
            <a:off x="5994320" y="2582955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49"/>
          <p:cNvSpPr txBox="1"/>
          <p:nvPr>
            <p:ph idx="1" type="body"/>
          </p:nvPr>
        </p:nvSpPr>
        <p:spPr>
          <a:xfrm rot="5400000">
            <a:off x="1581686" y="-294750"/>
            <a:ext cx="5251450" cy="70601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0" name="Google Shape;130;p49"/>
          <p:cNvSpPr txBox="1"/>
          <p:nvPr>
            <p:ph idx="10" type="dt"/>
          </p:nvPr>
        </p:nvSpPr>
        <p:spPr>
          <a:xfrm>
            <a:off x="7205133" y="6041364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49"/>
          <p:cNvSpPr txBox="1"/>
          <p:nvPr>
            <p:ph idx="11" type="ftr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49"/>
          <p:cNvSpPr txBox="1"/>
          <p:nvPr>
            <p:ph idx="12" type="sldNum"/>
          </p:nvPr>
        </p:nvSpPr>
        <p:spPr>
          <a:xfrm>
            <a:off x="8590664" y="6041364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line with text">
  <p:cSld name="Headline with 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0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dk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5" name="Google Shape;135;p50"/>
          <p:cNvSpPr txBox="1"/>
          <p:nvPr>
            <p:ph idx="1" type="body"/>
          </p:nvPr>
        </p:nvSpPr>
        <p:spPr>
          <a:xfrm>
            <a:off x="585733" y="1606433"/>
            <a:ext cx="10257200" cy="42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" name="Google Shape;136;p50"/>
          <p:cNvSpPr txBox="1"/>
          <p:nvPr>
            <p:ph idx="12" type="sldNum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1"/>
          <p:cNvSpPr txBox="1"/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51"/>
          <p:cNvSpPr txBox="1"/>
          <p:nvPr>
            <p:ph idx="10" type="dt"/>
          </p:nvPr>
        </p:nvSpPr>
        <p:spPr>
          <a:xfrm>
            <a:off x="7205133" y="6041364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51"/>
          <p:cNvSpPr txBox="1"/>
          <p:nvPr>
            <p:ph idx="11" type="ftr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51"/>
          <p:cNvSpPr txBox="1"/>
          <p:nvPr>
            <p:ph idx="12" type="sldNum"/>
          </p:nvPr>
        </p:nvSpPr>
        <p:spPr>
          <a:xfrm>
            <a:off x="8590664" y="6041364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5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45" name="Google Shape;145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81968" y="5276333"/>
            <a:ext cx="1659924" cy="124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3"/>
          <p:cNvSpPr txBox="1"/>
          <p:nvPr>
            <p:ph type="title"/>
          </p:nvPr>
        </p:nvSpPr>
        <p:spPr>
          <a:xfrm>
            <a:off x="685800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33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53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920"/>
              <a:buFont typeface="Trebuchet MS"/>
              <a:buNone/>
              <a:defRPr sz="18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9" name="Google Shape;149;p53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None/>
              <a:defRPr sz="135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None/>
              <a:defRPr sz="135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8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120"/>
              <a:buNone/>
              <a:defRPr sz="105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120"/>
              <a:buNone/>
              <a:defRPr sz="105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120"/>
              <a:buNone/>
              <a:defRPr sz="105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120"/>
              <a:buNone/>
              <a:defRPr sz="105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120"/>
              <a:buNone/>
              <a:defRPr sz="105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120"/>
              <a:buNone/>
              <a:defRPr sz="105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0" name="Google Shape;150;p53"/>
          <p:cNvSpPr txBox="1"/>
          <p:nvPr>
            <p:ph idx="10" type="dt"/>
          </p:nvPr>
        </p:nvSpPr>
        <p:spPr>
          <a:xfrm>
            <a:off x="7205133" y="6041364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53"/>
          <p:cNvSpPr txBox="1"/>
          <p:nvPr>
            <p:ph idx="11" type="ftr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53"/>
          <p:cNvSpPr txBox="1"/>
          <p:nvPr>
            <p:ph idx="12" type="sldNum"/>
          </p:nvPr>
        </p:nvSpPr>
        <p:spPr>
          <a:xfrm>
            <a:off x="8590664" y="6041364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Blue Header">
  <p:cSld name="Title and Content Blue Header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4"/>
          <p:cNvSpPr txBox="1"/>
          <p:nvPr>
            <p:ph type="title"/>
          </p:nvPr>
        </p:nvSpPr>
        <p:spPr>
          <a:xfrm>
            <a:off x="838200" y="114202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A4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54"/>
          <p:cNvSpPr txBox="1"/>
          <p:nvPr>
            <p:ph idx="1" type="body"/>
          </p:nvPr>
        </p:nvSpPr>
        <p:spPr>
          <a:xfrm>
            <a:off x="838200" y="2602521"/>
            <a:ext cx="10515600" cy="300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p54"/>
          <p:cNvSpPr txBox="1"/>
          <p:nvPr>
            <p:ph idx="12" type="sldNum"/>
          </p:nvPr>
        </p:nvSpPr>
        <p:spPr>
          <a:xfrm>
            <a:off x="8610600" y="61023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7" name="Google Shape;157;p54"/>
          <p:cNvSpPr/>
          <p:nvPr/>
        </p:nvSpPr>
        <p:spPr>
          <a:xfrm>
            <a:off x="0" y="0"/>
            <a:ext cx="12192000" cy="755674"/>
          </a:xfrm>
          <a:prstGeom prst="rect">
            <a:avLst/>
          </a:prstGeom>
          <a:solidFill>
            <a:srgbClr val="1C294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black and white logo&#10;&#10;Description automatically generated" id="158" name="Google Shape;158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8200" y="140657"/>
            <a:ext cx="2232195" cy="4604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white logo&#10;&#10;Description automatically generated" id="159" name="Google Shape;159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81401" y="188325"/>
            <a:ext cx="966346" cy="365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160" name="Google Shape;160;p54"/>
          <p:cNvPicPr preferRelativeResize="0"/>
          <p:nvPr/>
        </p:nvPicPr>
        <p:blipFill rotWithShape="1">
          <a:blip r:embed="rId4">
            <a:alphaModFix/>
          </a:blip>
          <a:srcRect b="34066" l="-8193" r="50000" t="26720"/>
          <a:stretch/>
        </p:blipFill>
        <p:spPr>
          <a:xfrm>
            <a:off x="11023601" y="0"/>
            <a:ext cx="1168400" cy="755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lock&#10;&#10;Description automatically generated" id="161" name="Google Shape;161;p54"/>
          <p:cNvPicPr preferRelativeResize="0"/>
          <p:nvPr/>
        </p:nvPicPr>
        <p:blipFill rotWithShape="1">
          <a:blip r:embed="rId5">
            <a:alphaModFix/>
          </a:blip>
          <a:srcRect b="0" l="-4964" r="1" t="0"/>
          <a:stretch/>
        </p:blipFill>
        <p:spPr>
          <a:xfrm>
            <a:off x="8994913" y="904302"/>
            <a:ext cx="2941982" cy="507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5"/>
          <p:cNvSpPr txBox="1"/>
          <p:nvPr>
            <p:ph idx="10" type="dt"/>
          </p:nvPr>
        </p:nvSpPr>
        <p:spPr>
          <a:xfrm>
            <a:off x="7205133" y="6041364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55"/>
          <p:cNvSpPr txBox="1"/>
          <p:nvPr>
            <p:ph idx="11" type="ftr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55"/>
          <p:cNvSpPr txBox="1"/>
          <p:nvPr>
            <p:ph idx="12" type="sldNum"/>
          </p:nvPr>
        </p:nvSpPr>
        <p:spPr>
          <a:xfrm>
            <a:off x="8590664" y="6041364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8"/>
          <p:cNvSpPr/>
          <p:nvPr/>
        </p:nvSpPr>
        <p:spPr>
          <a:xfrm>
            <a:off x="0" y="5516563"/>
            <a:ext cx="12192000" cy="1143000"/>
          </a:xfrm>
          <a:prstGeom prst="rect">
            <a:avLst/>
          </a:prstGeom>
          <a:solidFill>
            <a:srgbClr val="18349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8"/>
          <p:cNvSpPr txBox="1"/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8"/>
          <p:cNvSpPr txBox="1"/>
          <p:nvPr>
            <p:ph idx="10" type="dt"/>
          </p:nvPr>
        </p:nvSpPr>
        <p:spPr>
          <a:xfrm>
            <a:off x="7205664" y="6042026"/>
            <a:ext cx="9112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9pPr>
          </a:lstStyle>
          <a:p/>
        </p:txBody>
      </p:sp>
      <p:sp>
        <p:nvSpPr>
          <p:cNvPr id="22" name="Google Shape;22;p38"/>
          <p:cNvSpPr txBox="1"/>
          <p:nvPr>
            <p:ph idx="11" type="ftr"/>
          </p:nvPr>
        </p:nvSpPr>
        <p:spPr>
          <a:xfrm>
            <a:off x="677863" y="6042026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9pPr>
          </a:lstStyle>
          <a:p/>
        </p:txBody>
      </p:sp>
      <p:sp>
        <p:nvSpPr>
          <p:cNvPr id="23" name="Google Shape;23;p38"/>
          <p:cNvSpPr txBox="1"/>
          <p:nvPr>
            <p:ph idx="12" type="sldNum"/>
          </p:nvPr>
        </p:nvSpPr>
        <p:spPr>
          <a:xfrm>
            <a:off x="11266489" y="6042026"/>
            <a:ext cx="6826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b="1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b="1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b="1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b="1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b="1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b="1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b="1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b="1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b="1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6"/>
          <p:cNvSpPr txBox="1"/>
          <p:nvPr>
            <p:ph type="ctrTitle"/>
          </p:nvPr>
        </p:nvSpPr>
        <p:spPr>
          <a:xfrm>
            <a:off x="914400" y="1122364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37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5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350"/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125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013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9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900"/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900"/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900"/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900"/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900"/>
            </a:lvl9pPr>
          </a:lstStyle>
          <a:p/>
        </p:txBody>
      </p:sp>
      <p:sp>
        <p:nvSpPr>
          <p:cNvPr id="169" name="Google Shape;169;p56"/>
          <p:cNvSpPr txBox="1"/>
          <p:nvPr>
            <p:ph idx="10" type="dt"/>
          </p:nvPr>
        </p:nvSpPr>
        <p:spPr>
          <a:xfrm>
            <a:off x="7205133" y="6041364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56"/>
          <p:cNvSpPr txBox="1"/>
          <p:nvPr>
            <p:ph idx="11" type="ftr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56"/>
          <p:cNvSpPr txBox="1"/>
          <p:nvPr>
            <p:ph idx="12" type="sldNum"/>
          </p:nvPr>
        </p:nvSpPr>
        <p:spPr>
          <a:xfrm>
            <a:off x="8590664" y="6041364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82226" y="5276850"/>
            <a:ext cx="1658938" cy="124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0"/>
          <p:cNvSpPr txBox="1"/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0"/>
          <p:cNvSpPr txBox="1"/>
          <p:nvPr>
            <p:ph idx="1" type="body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Blue Header">
  <p:cSld name="Title and Content Blue 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1"/>
          <p:cNvSpPr/>
          <p:nvPr/>
        </p:nvSpPr>
        <p:spPr>
          <a:xfrm>
            <a:off x="0" y="0"/>
            <a:ext cx="12192000" cy="755650"/>
          </a:xfrm>
          <a:prstGeom prst="rect">
            <a:avLst/>
          </a:prstGeom>
          <a:solidFill>
            <a:srgbClr val="1C294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black and white logo&#10;&#10;Description automatically generated" id="30" name="Google Shape;30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8201" y="141289"/>
            <a:ext cx="2232025" cy="460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white logo&#10;&#10;Description automatically generated" id="31" name="Google Shape;31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81400" y="188914"/>
            <a:ext cx="966788" cy="365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32" name="Google Shape;32;p41"/>
          <p:cNvPicPr preferRelativeResize="0"/>
          <p:nvPr/>
        </p:nvPicPr>
        <p:blipFill rotWithShape="1">
          <a:blip r:embed="rId4">
            <a:alphaModFix/>
          </a:blip>
          <a:srcRect b="34063" l="-8191" r="49999" t="26719"/>
          <a:stretch/>
        </p:blipFill>
        <p:spPr>
          <a:xfrm>
            <a:off x="11023600" y="0"/>
            <a:ext cx="1168400" cy="755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lock&#10;&#10;Description automatically generated" id="33" name="Google Shape;33;p41"/>
          <p:cNvPicPr preferRelativeResize="0"/>
          <p:nvPr/>
        </p:nvPicPr>
        <p:blipFill rotWithShape="1">
          <a:blip r:embed="rId5">
            <a:alphaModFix/>
          </a:blip>
          <a:srcRect b="0" l="-4964" r="2" t="0"/>
          <a:stretch/>
        </p:blipFill>
        <p:spPr>
          <a:xfrm>
            <a:off x="8994776" y="904876"/>
            <a:ext cx="2941638" cy="506413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41"/>
          <p:cNvSpPr txBox="1"/>
          <p:nvPr>
            <p:ph type="title"/>
          </p:nvPr>
        </p:nvSpPr>
        <p:spPr>
          <a:xfrm>
            <a:off x="838200" y="114202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A4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1"/>
          <p:cNvSpPr txBox="1"/>
          <p:nvPr>
            <p:ph idx="1" type="body"/>
          </p:nvPr>
        </p:nvSpPr>
        <p:spPr>
          <a:xfrm>
            <a:off x="838200" y="2602521"/>
            <a:ext cx="10515600" cy="300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41"/>
          <p:cNvSpPr txBox="1"/>
          <p:nvPr>
            <p:ph idx="12" type="sldNum"/>
          </p:nvPr>
        </p:nvSpPr>
        <p:spPr>
          <a:xfrm>
            <a:off x="8610600" y="6102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rder">
  <p:cSld name="Bord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42"/>
          <p:cNvGrpSpPr/>
          <p:nvPr/>
        </p:nvGrpSpPr>
        <p:grpSpPr>
          <a:xfrm>
            <a:off x="0" y="1"/>
            <a:ext cx="12192000" cy="6857615"/>
            <a:chOff x="0" y="5"/>
            <a:chExt cx="20104100" cy="11308715"/>
          </a:xfrm>
        </p:grpSpPr>
        <p:sp>
          <p:nvSpPr>
            <p:cNvPr id="39" name="Google Shape;39;p42"/>
            <p:cNvSpPr/>
            <p:nvPr/>
          </p:nvSpPr>
          <p:spPr>
            <a:xfrm>
              <a:off x="1874291" y="9938213"/>
              <a:ext cx="4764405" cy="345440"/>
            </a:xfrm>
            <a:custGeom>
              <a:rect b="b" l="l" r="r" t="t"/>
              <a:pathLst>
                <a:path extrusionOk="0" h="345440" w="4764405">
                  <a:moveTo>
                    <a:pt x="285330" y="8369"/>
                  </a:moveTo>
                  <a:lnTo>
                    <a:pt x="212966" y="8369"/>
                  </a:lnTo>
                  <a:lnTo>
                    <a:pt x="212966" y="130289"/>
                  </a:lnTo>
                  <a:lnTo>
                    <a:pt x="72377" y="130289"/>
                  </a:lnTo>
                  <a:lnTo>
                    <a:pt x="72377" y="8369"/>
                  </a:lnTo>
                  <a:lnTo>
                    <a:pt x="0" y="8369"/>
                  </a:lnTo>
                  <a:lnTo>
                    <a:pt x="0" y="130289"/>
                  </a:lnTo>
                  <a:lnTo>
                    <a:pt x="0" y="195059"/>
                  </a:lnTo>
                  <a:lnTo>
                    <a:pt x="0" y="337299"/>
                  </a:lnTo>
                  <a:lnTo>
                    <a:pt x="72377" y="337299"/>
                  </a:lnTo>
                  <a:lnTo>
                    <a:pt x="72377" y="195059"/>
                  </a:lnTo>
                  <a:lnTo>
                    <a:pt x="212966" y="195059"/>
                  </a:lnTo>
                  <a:lnTo>
                    <a:pt x="212966" y="337299"/>
                  </a:lnTo>
                  <a:lnTo>
                    <a:pt x="285330" y="337299"/>
                  </a:lnTo>
                  <a:lnTo>
                    <a:pt x="285330" y="195059"/>
                  </a:lnTo>
                  <a:lnTo>
                    <a:pt x="285330" y="130289"/>
                  </a:lnTo>
                  <a:lnTo>
                    <a:pt x="285330" y="8369"/>
                  </a:lnTo>
                  <a:close/>
                </a:path>
                <a:path extrusionOk="0" h="345440" w="4764405">
                  <a:moveTo>
                    <a:pt x="421233" y="8369"/>
                  </a:moveTo>
                  <a:lnTo>
                    <a:pt x="348843" y="8369"/>
                  </a:lnTo>
                  <a:lnTo>
                    <a:pt x="348843" y="336867"/>
                  </a:lnTo>
                  <a:lnTo>
                    <a:pt x="421233" y="336867"/>
                  </a:lnTo>
                  <a:lnTo>
                    <a:pt x="421233" y="8369"/>
                  </a:lnTo>
                  <a:close/>
                </a:path>
                <a:path extrusionOk="0" h="345440" w="4764405">
                  <a:moveTo>
                    <a:pt x="748258" y="336854"/>
                  </a:moveTo>
                  <a:lnTo>
                    <a:pt x="669226" y="205549"/>
                  </a:lnTo>
                  <a:lnTo>
                    <a:pt x="664756" y="198132"/>
                  </a:lnTo>
                  <a:lnTo>
                    <a:pt x="681101" y="193763"/>
                  </a:lnTo>
                  <a:lnTo>
                    <a:pt x="717638" y="167271"/>
                  </a:lnTo>
                  <a:lnTo>
                    <a:pt x="734606" y="124853"/>
                  </a:lnTo>
                  <a:lnTo>
                    <a:pt x="735736" y="108115"/>
                  </a:lnTo>
                  <a:lnTo>
                    <a:pt x="735114" y="94322"/>
                  </a:lnTo>
                  <a:lnTo>
                    <a:pt x="733247" y="81724"/>
                  </a:lnTo>
                  <a:lnTo>
                    <a:pt x="730123" y="70319"/>
                  </a:lnTo>
                  <a:lnTo>
                    <a:pt x="729818" y="69608"/>
                  </a:lnTo>
                  <a:lnTo>
                    <a:pt x="725754" y="60096"/>
                  </a:lnTo>
                  <a:lnTo>
                    <a:pt x="698855" y="29476"/>
                  </a:lnTo>
                  <a:lnTo>
                    <a:pt x="660577" y="13538"/>
                  </a:lnTo>
                  <a:lnTo>
                    <a:pt x="660577" y="99301"/>
                  </a:lnTo>
                  <a:lnTo>
                    <a:pt x="660577" y="116636"/>
                  </a:lnTo>
                  <a:lnTo>
                    <a:pt x="627710" y="143154"/>
                  </a:lnTo>
                  <a:lnTo>
                    <a:pt x="606285" y="144310"/>
                  </a:lnTo>
                  <a:lnTo>
                    <a:pt x="557110" y="144310"/>
                  </a:lnTo>
                  <a:lnTo>
                    <a:pt x="557110" y="69608"/>
                  </a:lnTo>
                  <a:lnTo>
                    <a:pt x="610933" y="69608"/>
                  </a:lnTo>
                  <a:lnTo>
                    <a:pt x="652068" y="82765"/>
                  </a:lnTo>
                  <a:lnTo>
                    <a:pt x="660577" y="99301"/>
                  </a:lnTo>
                  <a:lnTo>
                    <a:pt x="660577" y="13538"/>
                  </a:lnTo>
                  <a:lnTo>
                    <a:pt x="611860" y="8369"/>
                  </a:lnTo>
                  <a:lnTo>
                    <a:pt x="484733" y="8369"/>
                  </a:lnTo>
                  <a:lnTo>
                    <a:pt x="484733" y="336854"/>
                  </a:lnTo>
                  <a:lnTo>
                    <a:pt x="557110" y="336854"/>
                  </a:lnTo>
                  <a:lnTo>
                    <a:pt x="557110" y="205549"/>
                  </a:lnTo>
                  <a:lnTo>
                    <a:pt x="592836" y="205549"/>
                  </a:lnTo>
                  <a:lnTo>
                    <a:pt x="661492" y="336854"/>
                  </a:lnTo>
                  <a:lnTo>
                    <a:pt x="748258" y="336854"/>
                  </a:lnTo>
                  <a:close/>
                </a:path>
                <a:path extrusionOk="0" h="345440" w="4764405">
                  <a:moveTo>
                    <a:pt x="855916" y="8369"/>
                  </a:moveTo>
                  <a:lnTo>
                    <a:pt x="783526" y="8369"/>
                  </a:lnTo>
                  <a:lnTo>
                    <a:pt x="783526" y="336867"/>
                  </a:lnTo>
                  <a:lnTo>
                    <a:pt x="855916" y="336867"/>
                  </a:lnTo>
                  <a:lnTo>
                    <a:pt x="855916" y="8369"/>
                  </a:lnTo>
                  <a:close/>
                </a:path>
                <a:path extrusionOk="0" h="345440" w="4764405">
                  <a:moveTo>
                    <a:pt x="1230731" y="8369"/>
                  </a:moveTo>
                  <a:lnTo>
                    <a:pt x="1158367" y="8369"/>
                  </a:lnTo>
                  <a:lnTo>
                    <a:pt x="1158367" y="236639"/>
                  </a:lnTo>
                  <a:lnTo>
                    <a:pt x="1157427" y="236639"/>
                  </a:lnTo>
                  <a:lnTo>
                    <a:pt x="1017778" y="8369"/>
                  </a:lnTo>
                  <a:lnTo>
                    <a:pt x="919416" y="8369"/>
                  </a:lnTo>
                  <a:lnTo>
                    <a:pt x="919416" y="336854"/>
                  </a:lnTo>
                  <a:lnTo>
                    <a:pt x="991793" y="336854"/>
                  </a:lnTo>
                  <a:lnTo>
                    <a:pt x="991793" y="103009"/>
                  </a:lnTo>
                  <a:lnTo>
                    <a:pt x="992720" y="103009"/>
                  </a:lnTo>
                  <a:lnTo>
                    <a:pt x="1136078" y="336854"/>
                  </a:lnTo>
                  <a:lnTo>
                    <a:pt x="1230731" y="336854"/>
                  </a:lnTo>
                  <a:lnTo>
                    <a:pt x="1230731" y="8369"/>
                  </a:lnTo>
                  <a:close/>
                </a:path>
                <a:path extrusionOk="0" h="345440" w="4764405">
                  <a:moveTo>
                    <a:pt x="1591551" y="141986"/>
                  </a:moveTo>
                  <a:lnTo>
                    <a:pt x="1463027" y="141986"/>
                  </a:lnTo>
                  <a:lnTo>
                    <a:pt x="1463027" y="208800"/>
                  </a:lnTo>
                  <a:lnTo>
                    <a:pt x="1521955" y="208800"/>
                  </a:lnTo>
                  <a:lnTo>
                    <a:pt x="1521955" y="262153"/>
                  </a:lnTo>
                  <a:lnTo>
                    <a:pt x="1485595" y="275399"/>
                  </a:lnTo>
                  <a:lnTo>
                    <a:pt x="1453756" y="278396"/>
                  </a:lnTo>
                  <a:lnTo>
                    <a:pt x="1442427" y="277901"/>
                  </a:lnTo>
                  <a:lnTo>
                    <a:pt x="1402702" y="266179"/>
                  </a:lnTo>
                  <a:lnTo>
                    <a:pt x="1373187" y="241071"/>
                  </a:lnTo>
                  <a:lnTo>
                    <a:pt x="1355725" y="205193"/>
                  </a:lnTo>
                  <a:lnTo>
                    <a:pt x="1351686" y="172605"/>
                  </a:lnTo>
                  <a:lnTo>
                    <a:pt x="1352130" y="161442"/>
                  </a:lnTo>
                  <a:lnTo>
                    <a:pt x="1362862" y="120980"/>
                  </a:lnTo>
                  <a:lnTo>
                    <a:pt x="1386586" y="90068"/>
                  </a:lnTo>
                  <a:lnTo>
                    <a:pt x="1421434" y="71259"/>
                  </a:lnTo>
                  <a:lnTo>
                    <a:pt x="1453756" y="66814"/>
                  </a:lnTo>
                  <a:lnTo>
                    <a:pt x="1467091" y="67310"/>
                  </a:lnTo>
                  <a:lnTo>
                    <a:pt x="1509191" y="79121"/>
                  </a:lnTo>
                  <a:lnTo>
                    <a:pt x="1533563" y="97904"/>
                  </a:lnTo>
                  <a:lnTo>
                    <a:pt x="1584591" y="42227"/>
                  </a:lnTo>
                  <a:lnTo>
                    <a:pt x="1542440" y="15138"/>
                  </a:lnTo>
                  <a:lnTo>
                    <a:pt x="1491615" y="2387"/>
                  </a:lnTo>
                  <a:lnTo>
                    <a:pt x="1453756" y="12"/>
                  </a:lnTo>
                  <a:lnTo>
                    <a:pt x="1434871" y="774"/>
                  </a:lnTo>
                  <a:lnTo>
                    <a:pt x="1382763" y="12077"/>
                  </a:lnTo>
                  <a:lnTo>
                    <a:pt x="1339011" y="36042"/>
                  </a:lnTo>
                  <a:lnTo>
                    <a:pt x="1305572" y="71526"/>
                  </a:lnTo>
                  <a:lnTo>
                    <a:pt x="1283957" y="117627"/>
                  </a:lnTo>
                  <a:lnTo>
                    <a:pt x="1276515" y="172605"/>
                  </a:lnTo>
                  <a:lnTo>
                    <a:pt x="1277353" y="191871"/>
                  </a:lnTo>
                  <a:lnTo>
                    <a:pt x="1289748" y="244055"/>
                  </a:lnTo>
                  <a:lnTo>
                    <a:pt x="1315453" y="286740"/>
                  </a:lnTo>
                  <a:lnTo>
                    <a:pt x="1352486" y="318477"/>
                  </a:lnTo>
                  <a:lnTo>
                    <a:pt x="1399374" y="338429"/>
                  </a:lnTo>
                  <a:lnTo>
                    <a:pt x="1453756" y="345211"/>
                  </a:lnTo>
                  <a:lnTo>
                    <a:pt x="1471752" y="344741"/>
                  </a:lnTo>
                  <a:lnTo>
                    <a:pt x="1524749" y="337781"/>
                  </a:lnTo>
                  <a:lnTo>
                    <a:pt x="1575371" y="321424"/>
                  </a:lnTo>
                  <a:lnTo>
                    <a:pt x="1591551" y="313664"/>
                  </a:lnTo>
                  <a:lnTo>
                    <a:pt x="1591551" y="141986"/>
                  </a:lnTo>
                  <a:close/>
                </a:path>
                <a:path extrusionOk="0" h="345440" w="4764405">
                  <a:moveTo>
                    <a:pt x="2129282" y="172605"/>
                  </a:moveTo>
                  <a:lnTo>
                    <a:pt x="2121852" y="117627"/>
                  </a:lnTo>
                  <a:lnTo>
                    <a:pt x="2100224" y="71526"/>
                  </a:lnTo>
                  <a:lnTo>
                    <a:pt x="2066785" y="36042"/>
                  </a:lnTo>
                  <a:lnTo>
                    <a:pt x="2054123" y="27317"/>
                  </a:lnTo>
                  <a:lnTo>
                    <a:pt x="2054123" y="172605"/>
                  </a:lnTo>
                  <a:lnTo>
                    <a:pt x="2053678" y="183959"/>
                  </a:lnTo>
                  <a:lnTo>
                    <a:pt x="2042934" y="224370"/>
                  </a:lnTo>
                  <a:lnTo>
                    <a:pt x="2019223" y="255155"/>
                  </a:lnTo>
                  <a:lnTo>
                    <a:pt x="1984362" y="273964"/>
                  </a:lnTo>
                  <a:lnTo>
                    <a:pt x="1952053" y="278396"/>
                  </a:lnTo>
                  <a:lnTo>
                    <a:pt x="1940725" y="277901"/>
                  </a:lnTo>
                  <a:lnTo>
                    <a:pt x="1900999" y="266179"/>
                  </a:lnTo>
                  <a:lnTo>
                    <a:pt x="1871472" y="241071"/>
                  </a:lnTo>
                  <a:lnTo>
                    <a:pt x="1854022" y="205193"/>
                  </a:lnTo>
                  <a:lnTo>
                    <a:pt x="1849970" y="172605"/>
                  </a:lnTo>
                  <a:lnTo>
                    <a:pt x="1850428" y="161442"/>
                  </a:lnTo>
                  <a:lnTo>
                    <a:pt x="1861146" y="120980"/>
                  </a:lnTo>
                  <a:lnTo>
                    <a:pt x="1884870" y="90068"/>
                  </a:lnTo>
                  <a:lnTo>
                    <a:pt x="1919732" y="71259"/>
                  </a:lnTo>
                  <a:lnTo>
                    <a:pt x="1952053" y="66814"/>
                  </a:lnTo>
                  <a:lnTo>
                    <a:pt x="1963369" y="67310"/>
                  </a:lnTo>
                  <a:lnTo>
                    <a:pt x="2003094" y="79044"/>
                  </a:lnTo>
                  <a:lnTo>
                    <a:pt x="2032609" y="104165"/>
                  </a:lnTo>
                  <a:lnTo>
                    <a:pt x="2050072" y="140335"/>
                  </a:lnTo>
                  <a:lnTo>
                    <a:pt x="2054123" y="172605"/>
                  </a:lnTo>
                  <a:lnTo>
                    <a:pt x="2054123" y="27317"/>
                  </a:lnTo>
                  <a:lnTo>
                    <a:pt x="2006409" y="6794"/>
                  </a:lnTo>
                  <a:lnTo>
                    <a:pt x="1952053" y="12"/>
                  </a:lnTo>
                  <a:lnTo>
                    <a:pt x="1933168" y="762"/>
                  </a:lnTo>
                  <a:lnTo>
                    <a:pt x="1881047" y="12077"/>
                  </a:lnTo>
                  <a:lnTo>
                    <a:pt x="1837296" y="36042"/>
                  </a:lnTo>
                  <a:lnTo>
                    <a:pt x="1803869" y="71526"/>
                  </a:lnTo>
                  <a:lnTo>
                    <a:pt x="1782254" y="117627"/>
                  </a:lnTo>
                  <a:lnTo>
                    <a:pt x="1774812" y="172605"/>
                  </a:lnTo>
                  <a:lnTo>
                    <a:pt x="1775637" y="191871"/>
                  </a:lnTo>
                  <a:lnTo>
                    <a:pt x="1788033" y="244055"/>
                  </a:lnTo>
                  <a:lnTo>
                    <a:pt x="1813737" y="286727"/>
                  </a:lnTo>
                  <a:lnTo>
                    <a:pt x="1850783" y="318477"/>
                  </a:lnTo>
                  <a:lnTo>
                    <a:pt x="1897659" y="338416"/>
                  </a:lnTo>
                  <a:lnTo>
                    <a:pt x="1952053" y="345211"/>
                  </a:lnTo>
                  <a:lnTo>
                    <a:pt x="1970925" y="344449"/>
                  </a:lnTo>
                  <a:lnTo>
                    <a:pt x="2023033" y="333146"/>
                  </a:lnTo>
                  <a:lnTo>
                    <a:pt x="2066785" y="309181"/>
                  </a:lnTo>
                  <a:lnTo>
                    <a:pt x="2096668" y="278396"/>
                  </a:lnTo>
                  <a:lnTo>
                    <a:pt x="2116061" y="244055"/>
                  </a:lnTo>
                  <a:lnTo>
                    <a:pt x="2128456" y="191871"/>
                  </a:lnTo>
                  <a:lnTo>
                    <a:pt x="2129282" y="172605"/>
                  </a:lnTo>
                  <a:close/>
                </a:path>
                <a:path extrusionOk="0" h="345440" w="4764405">
                  <a:moveTo>
                    <a:pt x="2450236" y="8356"/>
                  </a:moveTo>
                  <a:lnTo>
                    <a:pt x="2377871" y="8356"/>
                  </a:lnTo>
                  <a:lnTo>
                    <a:pt x="2377871" y="207416"/>
                  </a:lnTo>
                  <a:lnTo>
                    <a:pt x="2377567" y="214922"/>
                  </a:lnTo>
                  <a:lnTo>
                    <a:pt x="2363470" y="253238"/>
                  </a:lnTo>
                  <a:lnTo>
                    <a:pt x="2332253" y="275386"/>
                  </a:lnTo>
                  <a:lnTo>
                    <a:pt x="2311984" y="278396"/>
                  </a:lnTo>
                  <a:lnTo>
                    <a:pt x="2304923" y="278066"/>
                  </a:lnTo>
                  <a:lnTo>
                    <a:pt x="2268817" y="262699"/>
                  </a:lnTo>
                  <a:lnTo>
                    <a:pt x="2248370" y="229069"/>
                  </a:lnTo>
                  <a:lnTo>
                    <a:pt x="2245639" y="207416"/>
                  </a:lnTo>
                  <a:lnTo>
                    <a:pt x="2245639" y="8356"/>
                  </a:lnTo>
                  <a:lnTo>
                    <a:pt x="2173262" y="8356"/>
                  </a:lnTo>
                  <a:lnTo>
                    <a:pt x="2173262" y="210185"/>
                  </a:lnTo>
                  <a:lnTo>
                    <a:pt x="2173821" y="224510"/>
                  </a:lnTo>
                  <a:lnTo>
                    <a:pt x="2182076" y="264007"/>
                  </a:lnTo>
                  <a:lnTo>
                    <a:pt x="2208288" y="306705"/>
                  </a:lnTo>
                  <a:lnTo>
                    <a:pt x="2239213" y="329412"/>
                  </a:lnTo>
                  <a:lnTo>
                    <a:pt x="2279726" y="342658"/>
                  </a:lnTo>
                  <a:lnTo>
                    <a:pt x="2311984" y="345211"/>
                  </a:lnTo>
                  <a:lnTo>
                    <a:pt x="2328418" y="344576"/>
                  </a:lnTo>
                  <a:lnTo>
                    <a:pt x="2371826" y="335000"/>
                  </a:lnTo>
                  <a:lnTo>
                    <a:pt x="2405977" y="315252"/>
                  </a:lnTo>
                  <a:lnTo>
                    <a:pt x="2436482" y="275907"/>
                  </a:lnTo>
                  <a:lnTo>
                    <a:pt x="2448039" y="238252"/>
                  </a:lnTo>
                  <a:lnTo>
                    <a:pt x="2450236" y="210185"/>
                  </a:lnTo>
                  <a:lnTo>
                    <a:pt x="2450236" y="8356"/>
                  </a:lnTo>
                  <a:close/>
                </a:path>
                <a:path extrusionOk="0" h="345440" w="4764405">
                  <a:moveTo>
                    <a:pt x="2776791" y="336854"/>
                  </a:moveTo>
                  <a:lnTo>
                    <a:pt x="2697746" y="205549"/>
                  </a:lnTo>
                  <a:lnTo>
                    <a:pt x="2693276" y="198132"/>
                  </a:lnTo>
                  <a:lnTo>
                    <a:pt x="2709621" y="193763"/>
                  </a:lnTo>
                  <a:lnTo>
                    <a:pt x="2746171" y="167271"/>
                  </a:lnTo>
                  <a:lnTo>
                    <a:pt x="2763126" y="124853"/>
                  </a:lnTo>
                  <a:lnTo>
                    <a:pt x="2764256" y="108115"/>
                  </a:lnTo>
                  <a:lnTo>
                    <a:pt x="2763634" y="94322"/>
                  </a:lnTo>
                  <a:lnTo>
                    <a:pt x="2748864" y="50965"/>
                  </a:lnTo>
                  <a:lnTo>
                    <a:pt x="2718562" y="24193"/>
                  </a:lnTo>
                  <a:lnTo>
                    <a:pt x="2689098" y="13538"/>
                  </a:lnTo>
                  <a:lnTo>
                    <a:pt x="2689098" y="99301"/>
                  </a:lnTo>
                  <a:lnTo>
                    <a:pt x="2689098" y="116636"/>
                  </a:lnTo>
                  <a:lnTo>
                    <a:pt x="2656230" y="143154"/>
                  </a:lnTo>
                  <a:lnTo>
                    <a:pt x="2634805" y="144310"/>
                  </a:lnTo>
                  <a:lnTo>
                    <a:pt x="2585643" y="144310"/>
                  </a:lnTo>
                  <a:lnTo>
                    <a:pt x="2585643" y="69608"/>
                  </a:lnTo>
                  <a:lnTo>
                    <a:pt x="2639453" y="69608"/>
                  </a:lnTo>
                  <a:lnTo>
                    <a:pt x="2680576" y="82765"/>
                  </a:lnTo>
                  <a:lnTo>
                    <a:pt x="2689098" y="99301"/>
                  </a:lnTo>
                  <a:lnTo>
                    <a:pt x="2689098" y="13538"/>
                  </a:lnTo>
                  <a:lnTo>
                    <a:pt x="2640380" y="8369"/>
                  </a:lnTo>
                  <a:lnTo>
                    <a:pt x="2513241" y="8369"/>
                  </a:lnTo>
                  <a:lnTo>
                    <a:pt x="2513241" y="336854"/>
                  </a:lnTo>
                  <a:lnTo>
                    <a:pt x="2585643" y="336854"/>
                  </a:lnTo>
                  <a:lnTo>
                    <a:pt x="2585643" y="205549"/>
                  </a:lnTo>
                  <a:lnTo>
                    <a:pt x="2621343" y="205549"/>
                  </a:lnTo>
                  <a:lnTo>
                    <a:pt x="2690012" y="336854"/>
                  </a:lnTo>
                  <a:lnTo>
                    <a:pt x="2776791" y="336854"/>
                  </a:lnTo>
                  <a:close/>
                </a:path>
                <a:path extrusionOk="0" h="345440" w="4764405">
                  <a:moveTo>
                    <a:pt x="4764227" y="237096"/>
                  </a:moveTo>
                  <a:lnTo>
                    <a:pt x="4753102" y="191160"/>
                  </a:lnTo>
                  <a:lnTo>
                    <a:pt x="4725047" y="163779"/>
                  </a:lnTo>
                  <a:lnTo>
                    <a:pt x="4688611" y="148018"/>
                  </a:lnTo>
                  <a:lnTo>
                    <a:pt x="4679023" y="145237"/>
                  </a:lnTo>
                  <a:lnTo>
                    <a:pt x="4652188" y="136880"/>
                  </a:lnTo>
                  <a:lnTo>
                    <a:pt x="4616691" y="118173"/>
                  </a:lnTo>
                  <a:lnTo>
                    <a:pt x="4612983" y="110604"/>
                  </a:lnTo>
                  <a:lnTo>
                    <a:pt x="4612983" y="94513"/>
                  </a:lnTo>
                  <a:lnTo>
                    <a:pt x="4651045" y="67437"/>
                  </a:lnTo>
                  <a:lnTo>
                    <a:pt x="4656442" y="66814"/>
                  </a:lnTo>
                  <a:lnTo>
                    <a:pt x="4661713" y="66814"/>
                  </a:lnTo>
                  <a:lnTo>
                    <a:pt x="4703750" y="78943"/>
                  </a:lnTo>
                  <a:lnTo>
                    <a:pt x="4714125" y="88633"/>
                  </a:lnTo>
                  <a:lnTo>
                    <a:pt x="4763770" y="34340"/>
                  </a:lnTo>
                  <a:lnTo>
                    <a:pt x="4729594" y="12509"/>
                  </a:lnTo>
                  <a:lnTo>
                    <a:pt x="4690465" y="1981"/>
                  </a:lnTo>
                  <a:lnTo>
                    <a:pt x="4663084" y="0"/>
                  </a:lnTo>
                  <a:lnTo>
                    <a:pt x="4651108" y="431"/>
                  </a:lnTo>
                  <a:lnTo>
                    <a:pt x="4605198" y="10528"/>
                  </a:lnTo>
                  <a:lnTo>
                    <a:pt x="4567834" y="34061"/>
                  </a:lnTo>
                  <a:lnTo>
                    <a:pt x="4543704" y="70713"/>
                  </a:lnTo>
                  <a:lnTo>
                    <a:pt x="4537824" y="106730"/>
                  </a:lnTo>
                  <a:lnTo>
                    <a:pt x="4538535" y="119748"/>
                  </a:lnTo>
                  <a:lnTo>
                    <a:pt x="4555236" y="158750"/>
                  </a:lnTo>
                  <a:lnTo>
                    <a:pt x="4586478" y="182549"/>
                  </a:lnTo>
                  <a:lnTo>
                    <a:pt x="4634090" y="199986"/>
                  </a:lnTo>
                  <a:lnTo>
                    <a:pt x="4651959" y="206006"/>
                  </a:lnTo>
                  <a:lnTo>
                    <a:pt x="4685462" y="225310"/>
                  </a:lnTo>
                  <a:lnTo>
                    <a:pt x="4691862" y="244055"/>
                  </a:lnTo>
                  <a:lnTo>
                    <a:pt x="4691862" y="249936"/>
                  </a:lnTo>
                  <a:lnTo>
                    <a:pt x="4653597" y="277698"/>
                  </a:lnTo>
                  <a:lnTo>
                    <a:pt x="4647628" y="278384"/>
                  </a:lnTo>
                  <a:lnTo>
                    <a:pt x="4641761" y="278384"/>
                  </a:lnTo>
                  <a:lnTo>
                    <a:pt x="4598619" y="265798"/>
                  </a:lnTo>
                  <a:lnTo>
                    <a:pt x="4578642" y="247294"/>
                  </a:lnTo>
                  <a:lnTo>
                    <a:pt x="4527156" y="303911"/>
                  </a:lnTo>
                  <a:lnTo>
                    <a:pt x="4564735" y="329831"/>
                  </a:lnTo>
                  <a:lnTo>
                    <a:pt x="4606722" y="342773"/>
                  </a:lnTo>
                  <a:lnTo>
                    <a:pt x="4637583" y="345211"/>
                  </a:lnTo>
                  <a:lnTo>
                    <a:pt x="4650181" y="344805"/>
                  </a:lnTo>
                  <a:lnTo>
                    <a:pt x="4697196" y="335026"/>
                  </a:lnTo>
                  <a:lnTo>
                    <a:pt x="4734661" y="311594"/>
                  </a:lnTo>
                  <a:lnTo>
                    <a:pt x="4758487" y="274243"/>
                  </a:lnTo>
                  <a:lnTo>
                    <a:pt x="4763592" y="250355"/>
                  </a:lnTo>
                  <a:lnTo>
                    <a:pt x="4764227" y="2370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92"/>
                <a:buFont typeface="Arial"/>
                <a:buNone/>
              </a:pPr>
              <a:r>
                <a:t/>
              </a:r>
              <a:endParaRPr b="0" i="0" sz="10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0" name="Google Shape;40;p4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5739202" y="9938473"/>
              <a:ext cx="354477" cy="3449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41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874290" y="10458550"/>
              <a:ext cx="90185" cy="12259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" name="Google Shape;42;p42"/>
            <p:cNvSpPr/>
            <p:nvPr/>
          </p:nvSpPr>
          <p:spPr>
            <a:xfrm>
              <a:off x="2020854" y="10558853"/>
              <a:ext cx="20320" cy="20320"/>
            </a:xfrm>
            <a:custGeom>
              <a:rect b="b" l="l" r="r" t="t"/>
              <a:pathLst>
                <a:path extrusionOk="0" h="20320" w="20319">
                  <a:moveTo>
                    <a:pt x="12952" y="0"/>
                  </a:moveTo>
                  <a:lnTo>
                    <a:pt x="10135" y="0"/>
                  </a:lnTo>
                  <a:lnTo>
                    <a:pt x="7329" y="0"/>
                  </a:lnTo>
                  <a:lnTo>
                    <a:pt x="4931" y="984"/>
                  </a:lnTo>
                  <a:lnTo>
                    <a:pt x="994" y="4921"/>
                  </a:lnTo>
                  <a:lnTo>
                    <a:pt x="0" y="7319"/>
                  </a:lnTo>
                  <a:lnTo>
                    <a:pt x="0" y="12942"/>
                  </a:lnTo>
                  <a:lnTo>
                    <a:pt x="1047" y="15339"/>
                  </a:lnTo>
                  <a:lnTo>
                    <a:pt x="5204" y="19266"/>
                  </a:lnTo>
                  <a:lnTo>
                    <a:pt x="7549" y="20261"/>
                  </a:lnTo>
                  <a:lnTo>
                    <a:pt x="12722" y="20261"/>
                  </a:lnTo>
                  <a:lnTo>
                    <a:pt x="15057" y="19266"/>
                  </a:lnTo>
                  <a:lnTo>
                    <a:pt x="19235" y="15339"/>
                  </a:lnTo>
                  <a:lnTo>
                    <a:pt x="20271" y="12942"/>
                  </a:lnTo>
                  <a:lnTo>
                    <a:pt x="20271" y="7319"/>
                  </a:lnTo>
                  <a:lnTo>
                    <a:pt x="19287" y="4921"/>
                  </a:lnTo>
                  <a:lnTo>
                    <a:pt x="15339" y="984"/>
                  </a:lnTo>
                  <a:lnTo>
                    <a:pt x="129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92"/>
                <a:buFont typeface="Arial"/>
                <a:buNone/>
              </a:pPr>
              <a:r>
                <a:t/>
              </a:r>
              <a:endParaRPr b="0" i="0" sz="10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3" name="Google Shape;43;p4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095712" y="10455507"/>
              <a:ext cx="78877" cy="1256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" name="Google Shape;44;p42"/>
            <p:cNvSpPr/>
            <p:nvPr/>
          </p:nvSpPr>
          <p:spPr>
            <a:xfrm>
              <a:off x="2229803" y="10558853"/>
              <a:ext cx="20320" cy="20320"/>
            </a:xfrm>
            <a:custGeom>
              <a:rect b="b" l="l" r="r" t="t"/>
              <a:pathLst>
                <a:path extrusionOk="0" h="20320" w="20319">
                  <a:moveTo>
                    <a:pt x="12942" y="0"/>
                  </a:moveTo>
                  <a:lnTo>
                    <a:pt x="10125" y="0"/>
                  </a:lnTo>
                  <a:lnTo>
                    <a:pt x="7319" y="0"/>
                  </a:lnTo>
                  <a:lnTo>
                    <a:pt x="4921" y="984"/>
                  </a:lnTo>
                  <a:lnTo>
                    <a:pt x="984" y="4921"/>
                  </a:lnTo>
                  <a:lnTo>
                    <a:pt x="0" y="7319"/>
                  </a:lnTo>
                  <a:lnTo>
                    <a:pt x="0" y="12942"/>
                  </a:lnTo>
                  <a:lnTo>
                    <a:pt x="1036" y="15339"/>
                  </a:lnTo>
                  <a:lnTo>
                    <a:pt x="5193" y="19266"/>
                  </a:lnTo>
                  <a:lnTo>
                    <a:pt x="7539" y="20261"/>
                  </a:lnTo>
                  <a:lnTo>
                    <a:pt x="12711" y="20261"/>
                  </a:lnTo>
                  <a:lnTo>
                    <a:pt x="15046" y="19266"/>
                  </a:lnTo>
                  <a:lnTo>
                    <a:pt x="19224" y="15339"/>
                  </a:lnTo>
                  <a:lnTo>
                    <a:pt x="20261" y="12942"/>
                  </a:lnTo>
                  <a:lnTo>
                    <a:pt x="20261" y="7319"/>
                  </a:lnTo>
                  <a:lnTo>
                    <a:pt x="19276" y="4921"/>
                  </a:lnTo>
                  <a:lnTo>
                    <a:pt x="15329" y="984"/>
                  </a:lnTo>
                  <a:lnTo>
                    <a:pt x="129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92"/>
                <a:buFont typeface="Arial"/>
                <a:buNone/>
              </a:pPr>
              <a:r>
                <a:t/>
              </a:r>
              <a:endParaRPr b="0" i="0" sz="10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5" name="Google Shape;45;p4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385856" y="10455506"/>
              <a:ext cx="106070" cy="1256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" name="Google Shape;46;p42"/>
            <p:cNvSpPr/>
            <p:nvPr/>
          </p:nvSpPr>
          <p:spPr>
            <a:xfrm>
              <a:off x="2543403" y="10458557"/>
              <a:ext cx="92710" cy="119380"/>
            </a:xfrm>
            <a:custGeom>
              <a:rect b="b" l="l" r="r" t="t"/>
              <a:pathLst>
                <a:path extrusionOk="0" h="119379" w="92710">
                  <a:moveTo>
                    <a:pt x="92214" y="0"/>
                  </a:moveTo>
                  <a:lnTo>
                    <a:pt x="78016" y="0"/>
                  </a:lnTo>
                  <a:lnTo>
                    <a:pt x="78016" y="50800"/>
                  </a:lnTo>
                  <a:lnTo>
                    <a:pt x="14185" y="50800"/>
                  </a:lnTo>
                  <a:lnTo>
                    <a:pt x="14185" y="0"/>
                  </a:lnTo>
                  <a:lnTo>
                    <a:pt x="0" y="0"/>
                  </a:lnTo>
                  <a:lnTo>
                    <a:pt x="0" y="50800"/>
                  </a:lnTo>
                  <a:lnTo>
                    <a:pt x="0" y="63500"/>
                  </a:lnTo>
                  <a:lnTo>
                    <a:pt x="0" y="119380"/>
                  </a:lnTo>
                  <a:lnTo>
                    <a:pt x="14185" y="119380"/>
                  </a:lnTo>
                  <a:lnTo>
                    <a:pt x="14185" y="63500"/>
                  </a:lnTo>
                  <a:lnTo>
                    <a:pt x="78016" y="63500"/>
                  </a:lnTo>
                  <a:lnTo>
                    <a:pt x="78016" y="119380"/>
                  </a:lnTo>
                  <a:lnTo>
                    <a:pt x="92214" y="119380"/>
                  </a:lnTo>
                  <a:lnTo>
                    <a:pt x="92214" y="63500"/>
                  </a:lnTo>
                  <a:lnTo>
                    <a:pt x="92214" y="50800"/>
                  </a:lnTo>
                  <a:lnTo>
                    <a:pt x="922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92"/>
                <a:buFont typeface="Arial"/>
                <a:buNone/>
              </a:pPr>
              <a:r>
                <a:t/>
              </a:r>
              <a:endParaRPr b="0" i="0" sz="10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7" name="Google Shape;47;p4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685158" y="10458544"/>
              <a:ext cx="116876" cy="1195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Google Shape;48;p4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851568" y="10458550"/>
              <a:ext cx="123462" cy="1195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" name="Google Shape;49;p4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038666" y="10458548"/>
              <a:ext cx="82248" cy="1195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" name="Google Shape;50;p42"/>
            <p:cNvSpPr/>
            <p:nvPr/>
          </p:nvSpPr>
          <p:spPr>
            <a:xfrm>
              <a:off x="3178403" y="10458557"/>
              <a:ext cx="78740" cy="119380"/>
            </a:xfrm>
            <a:custGeom>
              <a:rect b="b" l="l" r="r" t="t"/>
              <a:pathLst>
                <a:path extrusionOk="0" h="119379" w="78739">
                  <a:moveTo>
                    <a:pt x="78181" y="106680"/>
                  </a:moveTo>
                  <a:lnTo>
                    <a:pt x="14185" y="106680"/>
                  </a:lnTo>
                  <a:lnTo>
                    <a:pt x="14185" y="63500"/>
                  </a:lnTo>
                  <a:lnTo>
                    <a:pt x="71094" y="63500"/>
                  </a:lnTo>
                  <a:lnTo>
                    <a:pt x="71094" y="50800"/>
                  </a:lnTo>
                  <a:lnTo>
                    <a:pt x="14185" y="50800"/>
                  </a:lnTo>
                  <a:lnTo>
                    <a:pt x="14185" y="12700"/>
                  </a:lnTo>
                  <a:lnTo>
                    <a:pt x="75158" y="12700"/>
                  </a:lnTo>
                  <a:lnTo>
                    <a:pt x="75158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50800"/>
                  </a:lnTo>
                  <a:lnTo>
                    <a:pt x="0" y="63500"/>
                  </a:lnTo>
                  <a:lnTo>
                    <a:pt x="0" y="106680"/>
                  </a:lnTo>
                  <a:lnTo>
                    <a:pt x="0" y="119380"/>
                  </a:lnTo>
                  <a:lnTo>
                    <a:pt x="78181" y="119380"/>
                  </a:lnTo>
                  <a:lnTo>
                    <a:pt x="78181" y="1066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92"/>
                <a:buFont typeface="Arial"/>
                <a:buNone/>
              </a:pPr>
              <a:r>
                <a:t/>
              </a:r>
              <a:endParaRPr b="0" i="0" sz="10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1" name="Google Shape;51;p42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3310129" y="10458554"/>
              <a:ext cx="82248" cy="1195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Google Shape;52;p42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3520902" y="10455506"/>
              <a:ext cx="124990" cy="1256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" name="Google Shape;53;p42"/>
            <p:cNvSpPr/>
            <p:nvPr/>
          </p:nvSpPr>
          <p:spPr>
            <a:xfrm>
              <a:off x="3702710" y="10458557"/>
              <a:ext cx="74295" cy="119380"/>
            </a:xfrm>
            <a:custGeom>
              <a:rect b="b" l="l" r="r" t="t"/>
              <a:pathLst>
                <a:path extrusionOk="0" h="119379" w="74295">
                  <a:moveTo>
                    <a:pt x="74129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0" y="52070"/>
                  </a:lnTo>
                  <a:lnTo>
                    <a:pt x="0" y="66040"/>
                  </a:lnTo>
                  <a:lnTo>
                    <a:pt x="0" y="119380"/>
                  </a:lnTo>
                  <a:lnTo>
                    <a:pt x="14185" y="119380"/>
                  </a:lnTo>
                  <a:lnTo>
                    <a:pt x="14185" y="66040"/>
                  </a:lnTo>
                  <a:lnTo>
                    <a:pt x="69913" y="66040"/>
                  </a:lnTo>
                  <a:lnTo>
                    <a:pt x="69913" y="52070"/>
                  </a:lnTo>
                  <a:lnTo>
                    <a:pt x="14185" y="52070"/>
                  </a:lnTo>
                  <a:lnTo>
                    <a:pt x="14185" y="12700"/>
                  </a:lnTo>
                  <a:lnTo>
                    <a:pt x="74129" y="12700"/>
                  </a:lnTo>
                  <a:lnTo>
                    <a:pt x="741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92"/>
                <a:buFont typeface="Arial"/>
                <a:buNone/>
              </a:pPr>
              <a:r>
                <a:t/>
              </a:r>
              <a:endParaRPr b="0" i="0" sz="10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4" name="Google Shape;54;p42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3904200" y="10455506"/>
              <a:ext cx="106059" cy="1256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" name="Google Shape;55;p42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052523" y="10455506"/>
              <a:ext cx="124980" cy="1256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42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4234321" y="10458550"/>
              <a:ext cx="123462" cy="1195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42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4421427" y="10458550"/>
              <a:ext cx="123462" cy="1195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" name="Google Shape;58;p42"/>
            <p:cNvSpPr/>
            <p:nvPr/>
          </p:nvSpPr>
          <p:spPr>
            <a:xfrm>
              <a:off x="4608525" y="10458557"/>
              <a:ext cx="78740" cy="119380"/>
            </a:xfrm>
            <a:custGeom>
              <a:rect b="b" l="l" r="r" t="t"/>
              <a:pathLst>
                <a:path extrusionOk="0" h="119379" w="78739">
                  <a:moveTo>
                    <a:pt x="78193" y="106680"/>
                  </a:moveTo>
                  <a:lnTo>
                    <a:pt x="14185" y="106680"/>
                  </a:lnTo>
                  <a:lnTo>
                    <a:pt x="14185" y="63500"/>
                  </a:lnTo>
                  <a:lnTo>
                    <a:pt x="71094" y="63500"/>
                  </a:lnTo>
                  <a:lnTo>
                    <a:pt x="71094" y="50800"/>
                  </a:lnTo>
                  <a:lnTo>
                    <a:pt x="14185" y="50800"/>
                  </a:lnTo>
                  <a:lnTo>
                    <a:pt x="14185" y="12700"/>
                  </a:lnTo>
                  <a:lnTo>
                    <a:pt x="75145" y="12700"/>
                  </a:lnTo>
                  <a:lnTo>
                    <a:pt x="75145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50800"/>
                  </a:lnTo>
                  <a:lnTo>
                    <a:pt x="0" y="63500"/>
                  </a:lnTo>
                  <a:lnTo>
                    <a:pt x="0" y="106680"/>
                  </a:lnTo>
                  <a:lnTo>
                    <a:pt x="0" y="119380"/>
                  </a:lnTo>
                  <a:lnTo>
                    <a:pt x="78193" y="119380"/>
                  </a:lnTo>
                  <a:lnTo>
                    <a:pt x="78193" y="1066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92"/>
                <a:buFont typeface="Arial"/>
                <a:buNone/>
              </a:pPr>
              <a:r>
                <a:t/>
              </a:r>
              <a:endParaRPr b="0" i="0" sz="10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9" name="Google Shape;59;p42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4740240" y="10458554"/>
              <a:ext cx="82248" cy="1195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42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4868518" y="10455506"/>
              <a:ext cx="106059" cy="1256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" name="Google Shape;61;p42"/>
            <p:cNvSpPr/>
            <p:nvPr/>
          </p:nvSpPr>
          <p:spPr>
            <a:xfrm>
              <a:off x="5026076" y="10458557"/>
              <a:ext cx="288925" cy="119380"/>
            </a:xfrm>
            <a:custGeom>
              <a:rect b="b" l="l" r="r" t="t"/>
              <a:pathLst>
                <a:path extrusionOk="0" h="119379" w="288925">
                  <a:moveTo>
                    <a:pt x="78181" y="106680"/>
                  </a:moveTo>
                  <a:lnTo>
                    <a:pt x="14173" y="106680"/>
                  </a:lnTo>
                  <a:lnTo>
                    <a:pt x="14173" y="63500"/>
                  </a:lnTo>
                  <a:lnTo>
                    <a:pt x="71094" y="63500"/>
                  </a:lnTo>
                  <a:lnTo>
                    <a:pt x="71094" y="50800"/>
                  </a:lnTo>
                  <a:lnTo>
                    <a:pt x="14173" y="50800"/>
                  </a:lnTo>
                  <a:lnTo>
                    <a:pt x="14173" y="12700"/>
                  </a:lnTo>
                  <a:lnTo>
                    <a:pt x="75145" y="12700"/>
                  </a:lnTo>
                  <a:lnTo>
                    <a:pt x="75145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50800"/>
                  </a:lnTo>
                  <a:lnTo>
                    <a:pt x="0" y="63500"/>
                  </a:lnTo>
                  <a:lnTo>
                    <a:pt x="0" y="106680"/>
                  </a:lnTo>
                  <a:lnTo>
                    <a:pt x="0" y="119380"/>
                  </a:lnTo>
                  <a:lnTo>
                    <a:pt x="78181" y="119380"/>
                  </a:lnTo>
                  <a:lnTo>
                    <a:pt x="78181" y="106680"/>
                  </a:lnTo>
                  <a:close/>
                </a:path>
                <a:path extrusionOk="0" h="119379" w="288925">
                  <a:moveTo>
                    <a:pt x="288785" y="0"/>
                  </a:moveTo>
                  <a:lnTo>
                    <a:pt x="214655" y="0"/>
                  </a:lnTo>
                  <a:lnTo>
                    <a:pt x="214655" y="12700"/>
                  </a:lnTo>
                  <a:lnTo>
                    <a:pt x="214655" y="52070"/>
                  </a:lnTo>
                  <a:lnTo>
                    <a:pt x="214655" y="66040"/>
                  </a:lnTo>
                  <a:lnTo>
                    <a:pt x="214655" y="119380"/>
                  </a:lnTo>
                  <a:lnTo>
                    <a:pt x="228828" y="119380"/>
                  </a:lnTo>
                  <a:lnTo>
                    <a:pt x="228828" y="66040"/>
                  </a:lnTo>
                  <a:lnTo>
                    <a:pt x="284568" y="66040"/>
                  </a:lnTo>
                  <a:lnTo>
                    <a:pt x="284568" y="52070"/>
                  </a:lnTo>
                  <a:lnTo>
                    <a:pt x="228828" y="52070"/>
                  </a:lnTo>
                  <a:lnTo>
                    <a:pt x="228828" y="12700"/>
                  </a:lnTo>
                  <a:lnTo>
                    <a:pt x="288785" y="12700"/>
                  </a:lnTo>
                  <a:lnTo>
                    <a:pt x="2887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92"/>
                <a:buFont typeface="Arial"/>
                <a:buNone/>
              </a:pPr>
              <a:r>
                <a:t/>
              </a:r>
              <a:endParaRPr b="0" i="0" sz="10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2" name="Google Shape;62;p42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5360846" y="10455506"/>
              <a:ext cx="124990" cy="1256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63;p42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5541714" y="10458550"/>
              <a:ext cx="90175" cy="122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64;p42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5694885" y="10458550"/>
              <a:ext cx="101682" cy="1195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42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5859095" y="10458548"/>
              <a:ext cx="104426" cy="1195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6;p42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6000580" y="10458544"/>
              <a:ext cx="116876" cy="1195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" name="Google Shape;67;p42"/>
            <p:cNvSpPr/>
            <p:nvPr/>
          </p:nvSpPr>
          <p:spPr>
            <a:xfrm>
              <a:off x="6140717" y="10458557"/>
              <a:ext cx="157480" cy="120014"/>
            </a:xfrm>
            <a:custGeom>
              <a:rect b="b" l="l" r="r" t="t"/>
              <a:pathLst>
                <a:path extrusionOk="0" h="120015" w="157479">
                  <a:moveTo>
                    <a:pt x="93230" y="457"/>
                  </a:moveTo>
                  <a:lnTo>
                    <a:pt x="0" y="457"/>
                  </a:lnTo>
                  <a:lnTo>
                    <a:pt x="0" y="13157"/>
                  </a:lnTo>
                  <a:lnTo>
                    <a:pt x="39522" y="13157"/>
                  </a:lnTo>
                  <a:lnTo>
                    <a:pt x="39522" y="119837"/>
                  </a:lnTo>
                  <a:lnTo>
                    <a:pt x="53708" y="119837"/>
                  </a:lnTo>
                  <a:lnTo>
                    <a:pt x="53708" y="13157"/>
                  </a:lnTo>
                  <a:lnTo>
                    <a:pt x="93230" y="13157"/>
                  </a:lnTo>
                  <a:lnTo>
                    <a:pt x="93230" y="457"/>
                  </a:lnTo>
                  <a:close/>
                </a:path>
                <a:path extrusionOk="0" h="120015" w="157479">
                  <a:moveTo>
                    <a:pt x="157353" y="0"/>
                  </a:moveTo>
                  <a:lnTo>
                    <a:pt x="143179" y="0"/>
                  </a:lnTo>
                  <a:lnTo>
                    <a:pt x="143179" y="119545"/>
                  </a:lnTo>
                  <a:lnTo>
                    <a:pt x="157353" y="119545"/>
                  </a:lnTo>
                  <a:lnTo>
                    <a:pt x="1573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92"/>
                <a:buFont typeface="Arial"/>
                <a:buNone/>
              </a:pPr>
              <a:r>
                <a:t/>
              </a:r>
              <a:endParaRPr b="0" i="0" sz="10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8" name="Google Shape;68;p42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6536864" y="10458550"/>
              <a:ext cx="101682" cy="1195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69;p42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6355067" y="10455506"/>
              <a:ext cx="124970" cy="1256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" name="Google Shape;70;p42"/>
            <p:cNvSpPr/>
            <p:nvPr/>
          </p:nvSpPr>
          <p:spPr>
            <a:xfrm>
              <a:off x="0" y="5"/>
              <a:ext cx="20104100" cy="11308715"/>
            </a:xfrm>
            <a:custGeom>
              <a:rect b="b" l="l" r="r" t="t"/>
              <a:pathLst>
                <a:path extrusionOk="0" h="11308715" w="20104100">
                  <a:moveTo>
                    <a:pt x="20104100" y="0"/>
                  </a:moveTo>
                  <a:lnTo>
                    <a:pt x="19947027" y="0"/>
                  </a:lnTo>
                  <a:lnTo>
                    <a:pt x="0" y="0"/>
                  </a:lnTo>
                  <a:lnTo>
                    <a:pt x="0" y="167538"/>
                  </a:lnTo>
                  <a:lnTo>
                    <a:pt x="5232" y="167538"/>
                  </a:lnTo>
                  <a:lnTo>
                    <a:pt x="5232" y="1335036"/>
                  </a:lnTo>
                  <a:lnTo>
                    <a:pt x="162280" y="1335036"/>
                  </a:lnTo>
                  <a:lnTo>
                    <a:pt x="162280" y="167538"/>
                  </a:lnTo>
                  <a:lnTo>
                    <a:pt x="19947027" y="167538"/>
                  </a:lnTo>
                  <a:lnTo>
                    <a:pt x="19947027" y="11141024"/>
                  </a:lnTo>
                  <a:lnTo>
                    <a:pt x="162280" y="11141024"/>
                  </a:lnTo>
                  <a:lnTo>
                    <a:pt x="162280" y="1387386"/>
                  </a:lnTo>
                  <a:lnTo>
                    <a:pt x="5232" y="1387386"/>
                  </a:lnTo>
                  <a:lnTo>
                    <a:pt x="5232" y="11141024"/>
                  </a:lnTo>
                  <a:lnTo>
                    <a:pt x="0" y="11141024"/>
                  </a:lnTo>
                  <a:lnTo>
                    <a:pt x="0" y="11308550"/>
                  </a:lnTo>
                  <a:lnTo>
                    <a:pt x="20104100" y="11308550"/>
                  </a:lnTo>
                  <a:lnTo>
                    <a:pt x="20104100" y="11141024"/>
                  </a:lnTo>
                  <a:lnTo>
                    <a:pt x="20104088" y="167538"/>
                  </a:lnTo>
                  <a:lnTo>
                    <a:pt x="20104100" y="0"/>
                  </a:lnTo>
                  <a:close/>
                </a:path>
              </a:pathLst>
            </a:custGeom>
            <a:solidFill>
              <a:srgbClr val="00223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92"/>
                <a:buFont typeface="Arial"/>
                <a:buNone/>
              </a:pPr>
              <a:r>
                <a:t/>
              </a:r>
              <a:endParaRPr b="0" i="0" sz="10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42"/>
            <p:cNvSpPr/>
            <p:nvPr/>
          </p:nvSpPr>
          <p:spPr>
            <a:xfrm>
              <a:off x="0" y="1335037"/>
              <a:ext cx="1570990" cy="52705"/>
            </a:xfrm>
            <a:custGeom>
              <a:rect b="b" l="l" r="r" t="t"/>
              <a:pathLst>
                <a:path extrusionOk="0" h="52705" w="1570990">
                  <a:moveTo>
                    <a:pt x="1570632" y="0"/>
                  </a:moveTo>
                  <a:lnTo>
                    <a:pt x="0" y="0"/>
                  </a:lnTo>
                  <a:lnTo>
                    <a:pt x="0" y="52354"/>
                  </a:lnTo>
                  <a:lnTo>
                    <a:pt x="1570632" y="52354"/>
                  </a:lnTo>
                  <a:lnTo>
                    <a:pt x="1570632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92"/>
                <a:buFont typeface="Arial"/>
                <a:buNone/>
              </a:pPr>
              <a:r>
                <a:t/>
              </a:r>
              <a:endParaRPr b="0" i="0" sz="10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>
        <p15:guide id="1" orient="horz" pos="936">
          <p15:clr>
            <a:srgbClr val="FBAE40"/>
          </p15:clr>
        </p15:guide>
        <p15:guide id="2" orient="horz" pos="2064">
          <p15:clr>
            <a:srgbClr val="FBAE40"/>
          </p15:clr>
        </p15:guide>
        <p15:guide id="3" orient="horz" pos="625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5"/>
          <p:cNvSpPr txBox="1"/>
          <p:nvPr>
            <p:ph idx="10" type="dt"/>
          </p:nvPr>
        </p:nvSpPr>
        <p:spPr>
          <a:xfrm>
            <a:off x="7205133" y="6041364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/>
        </p:txBody>
      </p:sp>
      <p:sp>
        <p:nvSpPr>
          <p:cNvPr id="82" name="Google Shape;82;p25"/>
          <p:cNvSpPr txBox="1"/>
          <p:nvPr>
            <p:ph idx="11" type="ftr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/>
        </p:txBody>
      </p:sp>
      <p:sp>
        <p:nvSpPr>
          <p:cNvPr id="83" name="Google Shape;83;p25"/>
          <p:cNvSpPr txBox="1"/>
          <p:nvPr>
            <p:ph idx="12" type="sldNum"/>
          </p:nvPr>
        </p:nvSpPr>
        <p:spPr>
          <a:xfrm>
            <a:off x="8590664" y="6041364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7"/>
          <p:cNvSpPr txBox="1"/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7"/>
          <p:cNvSpPr txBox="1"/>
          <p:nvPr>
            <p:ph idx="1" type="body"/>
          </p:nvPr>
        </p:nvSpPr>
        <p:spPr>
          <a:xfrm rot="5400000">
            <a:off x="3035283" y="-197357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87" name="Google Shape;87;p27"/>
          <p:cNvSpPr txBox="1"/>
          <p:nvPr>
            <p:ph idx="10" type="dt"/>
          </p:nvPr>
        </p:nvSpPr>
        <p:spPr>
          <a:xfrm>
            <a:off x="7205133" y="6041364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9pPr>
          </a:lstStyle>
          <a:p/>
        </p:txBody>
      </p:sp>
      <p:sp>
        <p:nvSpPr>
          <p:cNvPr id="88" name="Google Shape;88;p27"/>
          <p:cNvSpPr txBox="1"/>
          <p:nvPr>
            <p:ph idx="11" type="ftr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9pPr>
          </a:lstStyle>
          <a:p/>
        </p:txBody>
      </p:sp>
      <p:sp>
        <p:nvSpPr>
          <p:cNvPr id="89" name="Google Shape;89;p27"/>
          <p:cNvSpPr txBox="1"/>
          <p:nvPr>
            <p:ph idx="12" type="sldNum"/>
          </p:nvPr>
        </p:nvSpPr>
        <p:spPr>
          <a:xfrm>
            <a:off x="8590664" y="6041364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8"/>
          <p:cNvSpPr txBox="1"/>
          <p:nvPr>
            <p:ph type="title"/>
          </p:nvPr>
        </p:nvSpPr>
        <p:spPr>
          <a:xfrm rot="5400000">
            <a:off x="5994320" y="2582955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8"/>
          <p:cNvSpPr txBox="1"/>
          <p:nvPr>
            <p:ph idx="1" type="body"/>
          </p:nvPr>
        </p:nvSpPr>
        <p:spPr>
          <a:xfrm rot="5400000">
            <a:off x="1581686" y="-294750"/>
            <a:ext cx="5251450" cy="70601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93" name="Google Shape;93;p28"/>
          <p:cNvSpPr txBox="1"/>
          <p:nvPr>
            <p:ph idx="10" type="dt"/>
          </p:nvPr>
        </p:nvSpPr>
        <p:spPr>
          <a:xfrm>
            <a:off x="7205133" y="6041364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9pPr>
          </a:lstStyle>
          <a:p/>
        </p:txBody>
      </p:sp>
      <p:sp>
        <p:nvSpPr>
          <p:cNvPr id="94" name="Google Shape;94;p28"/>
          <p:cNvSpPr txBox="1"/>
          <p:nvPr>
            <p:ph idx="11" type="ftr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9pPr>
          </a:lstStyle>
          <a:p/>
        </p:txBody>
      </p:sp>
      <p:sp>
        <p:nvSpPr>
          <p:cNvPr id="95" name="Google Shape;95;p28"/>
          <p:cNvSpPr txBox="1"/>
          <p:nvPr>
            <p:ph idx="12" type="sldNum"/>
          </p:nvPr>
        </p:nvSpPr>
        <p:spPr>
          <a:xfrm>
            <a:off x="8590664" y="6041364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line with text">
  <p:cSld name="Headline with 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9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dk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8" name="Google Shape;98;p29"/>
          <p:cNvSpPr txBox="1"/>
          <p:nvPr>
            <p:ph idx="1" type="body"/>
          </p:nvPr>
        </p:nvSpPr>
        <p:spPr>
          <a:xfrm>
            <a:off x="585733" y="1606433"/>
            <a:ext cx="10257200" cy="42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" name="Google Shape;99;p29"/>
          <p:cNvSpPr txBox="1"/>
          <p:nvPr>
            <p:ph idx="12" type="sldNum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theme" Target="../theme/theme3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theme" Target="../theme/theme4.xml"/><Relationship Id="rId10" Type="http://schemas.openxmlformats.org/officeDocument/2006/relationships/slideLayout" Target="../slideLayouts/slideLayout20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/>
          <p:nvPr>
            <p:ph type="title"/>
          </p:nvPr>
        </p:nvSpPr>
        <p:spPr>
          <a:xfrm>
            <a:off x="677863" y="609600"/>
            <a:ext cx="8596312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2"/>
          <p:cNvSpPr txBox="1"/>
          <p:nvPr>
            <p:ph idx="1" type="body"/>
          </p:nvPr>
        </p:nvSpPr>
        <p:spPr>
          <a:xfrm>
            <a:off x="677863" y="2160589"/>
            <a:ext cx="8596312" cy="3881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2"/>
          <p:cNvSpPr txBox="1"/>
          <p:nvPr>
            <p:ph idx="10" type="dt"/>
          </p:nvPr>
        </p:nvSpPr>
        <p:spPr>
          <a:xfrm>
            <a:off x="7205664" y="6042026"/>
            <a:ext cx="9112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75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" name="Google Shape;9;p22"/>
          <p:cNvSpPr txBox="1"/>
          <p:nvPr>
            <p:ph idx="11" type="ftr"/>
          </p:nvPr>
        </p:nvSpPr>
        <p:spPr>
          <a:xfrm>
            <a:off x="677863" y="6042026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75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" name="Google Shape;10;p22"/>
          <p:cNvSpPr txBox="1"/>
          <p:nvPr>
            <p:ph idx="12" type="sldNum"/>
          </p:nvPr>
        </p:nvSpPr>
        <p:spPr>
          <a:xfrm>
            <a:off x="8589963" y="6042026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picture containing clock&#10;&#10;Description automatically generated" id="11" name="Google Shape;11;p2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40838" y="255589"/>
            <a:ext cx="2703512" cy="5302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2"/>
          <p:cNvSpPr/>
          <p:nvPr/>
        </p:nvSpPr>
        <p:spPr>
          <a:xfrm>
            <a:off x="0" y="5516563"/>
            <a:ext cx="12192000" cy="1231900"/>
          </a:xfrm>
          <a:prstGeom prst="rect">
            <a:avLst/>
          </a:prstGeom>
          <a:solidFill>
            <a:srgbClr val="18349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/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24"/>
          <p:cNvSpPr txBox="1"/>
          <p:nvPr>
            <p:ph idx="1" type="body"/>
          </p:nvPr>
        </p:nvSpPr>
        <p:spPr>
          <a:xfrm>
            <a:off x="677335" y="2160590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5" name="Google Shape;75;p24"/>
          <p:cNvSpPr txBox="1"/>
          <p:nvPr>
            <p:ph idx="10" type="dt"/>
          </p:nvPr>
        </p:nvSpPr>
        <p:spPr>
          <a:xfrm>
            <a:off x="7205133" y="6041364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Trebuchet MS"/>
              <a:buNone/>
              <a:defRPr b="0" i="0" sz="675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6" name="Google Shape;76;p24"/>
          <p:cNvSpPr txBox="1"/>
          <p:nvPr>
            <p:ph idx="11" type="ftr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Trebuchet MS"/>
              <a:buNone/>
              <a:defRPr b="0" i="0" sz="675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7" name="Google Shape;77;p24"/>
          <p:cNvSpPr txBox="1"/>
          <p:nvPr>
            <p:ph idx="12" type="sldNum"/>
          </p:nvPr>
        </p:nvSpPr>
        <p:spPr>
          <a:xfrm>
            <a:off x="8590664" y="6041364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picture containing clock&#10;&#10;Description automatically generated" id="78" name="Google Shape;78;p2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40455" y="256375"/>
            <a:ext cx="2703558" cy="52881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24"/>
          <p:cNvSpPr/>
          <p:nvPr/>
        </p:nvSpPr>
        <p:spPr>
          <a:xfrm>
            <a:off x="0" y="5516217"/>
            <a:ext cx="12192000" cy="1232453"/>
          </a:xfrm>
          <a:prstGeom prst="rect">
            <a:avLst/>
          </a:prstGeom>
          <a:solidFill>
            <a:srgbClr val="18349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7"/>
          <p:cNvSpPr txBox="1"/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" name="Google Shape;115;p47"/>
          <p:cNvSpPr txBox="1"/>
          <p:nvPr>
            <p:ph idx="1" type="body"/>
          </p:nvPr>
        </p:nvSpPr>
        <p:spPr>
          <a:xfrm>
            <a:off x="677335" y="2160590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6" name="Google Shape;116;p47"/>
          <p:cNvSpPr txBox="1"/>
          <p:nvPr>
            <p:ph idx="10" type="dt"/>
          </p:nvPr>
        </p:nvSpPr>
        <p:spPr>
          <a:xfrm>
            <a:off x="7205133" y="6041364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75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7" name="Google Shape;117;p47"/>
          <p:cNvSpPr txBox="1"/>
          <p:nvPr>
            <p:ph idx="11" type="ftr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75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8" name="Google Shape;118;p47"/>
          <p:cNvSpPr txBox="1"/>
          <p:nvPr>
            <p:ph idx="12" type="sldNum"/>
          </p:nvPr>
        </p:nvSpPr>
        <p:spPr>
          <a:xfrm>
            <a:off x="8590664" y="6041364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picture containing clock&#10;&#10;Description automatically generated" id="119" name="Google Shape;119;p4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40455" y="256375"/>
            <a:ext cx="2703558" cy="52881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47"/>
          <p:cNvSpPr/>
          <p:nvPr/>
        </p:nvSpPr>
        <p:spPr>
          <a:xfrm>
            <a:off x="0" y="5516217"/>
            <a:ext cx="12192000" cy="1232453"/>
          </a:xfrm>
          <a:prstGeom prst="rect">
            <a:avLst/>
          </a:prstGeom>
          <a:solidFill>
            <a:srgbClr val="18349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7.png"/><Relationship Id="rId4" Type="http://schemas.openxmlformats.org/officeDocument/2006/relationships/image" Target="../media/image31.png"/><Relationship Id="rId5" Type="http://schemas.openxmlformats.org/officeDocument/2006/relationships/hyperlink" Target="https://50-strongmentor.us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2.png"/><Relationship Id="rId4" Type="http://schemas.openxmlformats.org/officeDocument/2006/relationships/image" Target="../media/image29.png"/><Relationship Id="rId5" Type="http://schemas.openxmlformats.org/officeDocument/2006/relationships/image" Target="../media/image36.png"/><Relationship Id="rId6" Type="http://schemas.openxmlformats.org/officeDocument/2006/relationships/image" Target="../media/image45.png"/><Relationship Id="rId7" Type="http://schemas.openxmlformats.org/officeDocument/2006/relationships/hyperlink" Target="https://50-strongmentor.us/" TargetMode="External"/><Relationship Id="rId8" Type="http://schemas.openxmlformats.org/officeDocument/2006/relationships/image" Target="../media/image3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5.png"/><Relationship Id="rId4" Type="http://schemas.openxmlformats.org/officeDocument/2006/relationships/image" Target="../media/image42.png"/><Relationship Id="rId5" Type="http://schemas.openxmlformats.org/officeDocument/2006/relationships/image" Target="../media/image4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50-strongmentor.us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6.png"/><Relationship Id="rId4" Type="http://schemas.openxmlformats.org/officeDocument/2006/relationships/image" Target="../media/image3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1.png"/><Relationship Id="rId4" Type="http://schemas.openxmlformats.org/officeDocument/2006/relationships/image" Target="../media/image47.png"/><Relationship Id="rId5" Type="http://schemas.openxmlformats.org/officeDocument/2006/relationships/image" Target="../media/image4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2.png"/><Relationship Id="rId4" Type="http://schemas.openxmlformats.org/officeDocument/2006/relationships/image" Target="../media/image29.png"/><Relationship Id="rId5" Type="http://schemas.openxmlformats.org/officeDocument/2006/relationships/image" Target="../media/image36.png"/><Relationship Id="rId6" Type="http://schemas.openxmlformats.org/officeDocument/2006/relationships/image" Target="../media/image45.png"/><Relationship Id="rId7" Type="http://schemas.openxmlformats.org/officeDocument/2006/relationships/hyperlink" Target="https://50-strongmentor.us/" TargetMode="External"/><Relationship Id="rId8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lue and white text on a white background&#10;&#10;AI-generated content may be incorrect." id="176" name="Google Shape;176;p1"/>
          <p:cNvPicPr preferRelativeResize="0"/>
          <p:nvPr/>
        </p:nvPicPr>
        <p:blipFill rotWithShape="1">
          <a:blip r:embed="rId3">
            <a:alphaModFix/>
          </a:blip>
          <a:srcRect b="42436" l="0" r="0" t="20928"/>
          <a:stretch/>
        </p:blipFill>
        <p:spPr>
          <a:xfrm>
            <a:off x="2933678" y="2863044"/>
            <a:ext cx="6503049" cy="2370296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"/>
          <p:cNvSpPr/>
          <p:nvPr/>
        </p:nvSpPr>
        <p:spPr>
          <a:xfrm>
            <a:off x="2701666" y="1266577"/>
            <a:ext cx="6503049" cy="1345212"/>
          </a:xfrm>
          <a:custGeom>
            <a:rect b="b" l="l" r="r" t="t"/>
            <a:pathLst>
              <a:path extrusionOk="0" h="1731148" w="8850447">
                <a:moveTo>
                  <a:pt x="0" y="0"/>
                </a:moveTo>
                <a:lnTo>
                  <a:pt x="8850448" y="0"/>
                </a:lnTo>
                <a:lnTo>
                  <a:pt x="8850448" y="1731148"/>
                </a:lnTo>
                <a:lnTo>
                  <a:pt x="0" y="17311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30450" lIns="60950" spcFirstLastPara="1" rIns="60950" wrap="square" tIns="30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"/>
          <p:cNvSpPr txBox="1"/>
          <p:nvPr/>
        </p:nvSpPr>
        <p:spPr>
          <a:xfrm>
            <a:off x="3458838" y="2360534"/>
            <a:ext cx="4988707" cy="5170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1" lang="en-US" sz="2400" u="none" cap="none" strike="noStrike">
                <a:solidFill>
                  <a:srgbClr val="C8040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enabling &amp; connecting at-scale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"/>
          <p:cNvSpPr/>
          <p:nvPr/>
        </p:nvSpPr>
        <p:spPr>
          <a:xfrm>
            <a:off x="8836925" y="0"/>
            <a:ext cx="3355075" cy="134521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">
            <a:hlinkClick r:id="rId5"/>
          </p:cNvPr>
          <p:cNvSpPr txBox="1"/>
          <p:nvPr/>
        </p:nvSpPr>
        <p:spPr>
          <a:xfrm>
            <a:off x="1972722" y="5591423"/>
            <a:ext cx="82467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Kandi Tillman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Managing Co-Founder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"/>
          <p:cNvSpPr txBox="1"/>
          <p:nvPr>
            <p:ph idx="12" type="sldNum"/>
          </p:nvPr>
        </p:nvSpPr>
        <p:spPr>
          <a:xfrm>
            <a:off x="8590664" y="6041364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b="0" i="0" lang="en-US" sz="675" u="none" cap="none" strike="noStrike">
                <a:solidFill>
                  <a:srgbClr val="0F6FC6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b="0" i="0" sz="675" u="none" cap="none" strike="noStrike">
              <a:solidFill>
                <a:srgbClr val="0F6FC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6" name="Google Shape;186;p7"/>
          <p:cNvSpPr/>
          <p:nvPr/>
        </p:nvSpPr>
        <p:spPr>
          <a:xfrm>
            <a:off x="8447314" y="0"/>
            <a:ext cx="3744686" cy="97971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blue and white logo&#10;&#10;Description automatically generated" id="187" name="Google Shape;187;p7"/>
          <p:cNvPicPr preferRelativeResize="0"/>
          <p:nvPr/>
        </p:nvPicPr>
        <p:blipFill rotWithShape="1">
          <a:blip r:embed="rId3">
            <a:alphaModFix/>
          </a:blip>
          <a:srcRect b="25629" l="0" r="0" t="30894"/>
          <a:stretch/>
        </p:blipFill>
        <p:spPr>
          <a:xfrm>
            <a:off x="942323" y="852528"/>
            <a:ext cx="5309099" cy="2308226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7"/>
          <p:cNvSpPr txBox="1"/>
          <p:nvPr/>
        </p:nvSpPr>
        <p:spPr>
          <a:xfrm>
            <a:off x="0" y="2793860"/>
            <a:ext cx="7880882" cy="7755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09535"/>
              </a:lnSpc>
              <a:spcBef>
                <a:spcPts val="0"/>
              </a:spcBef>
              <a:spcAft>
                <a:spcPts val="0"/>
              </a:spcAft>
              <a:buClr>
                <a:srgbClr val="192E83"/>
              </a:buClr>
              <a:buSzPts val="2400"/>
              <a:buFont typeface="Oswald"/>
              <a:buNone/>
            </a:pPr>
            <a:r>
              <a:rPr b="1" i="0" lang="en-US" sz="2400" u="none" cap="none" strike="noStrike">
                <a:solidFill>
                  <a:srgbClr val="192E83"/>
                </a:solidFill>
                <a:latin typeface="Oswald"/>
                <a:ea typeface="Oswald"/>
                <a:cs typeface="Oswald"/>
                <a:sym typeface="Oswald"/>
              </a:rPr>
              <a:t>1 Conversation at a Time Towards Strong Employment 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9" name="Google Shape;189;p7"/>
          <p:cNvGrpSpPr/>
          <p:nvPr/>
        </p:nvGrpSpPr>
        <p:grpSpPr>
          <a:xfrm>
            <a:off x="0" y="3439635"/>
            <a:ext cx="7880882" cy="1699283"/>
            <a:chOff x="0" y="-47625"/>
            <a:chExt cx="2383636" cy="1188954"/>
          </a:xfrm>
        </p:grpSpPr>
        <p:sp>
          <p:nvSpPr>
            <p:cNvPr id="190" name="Google Shape;190;p7"/>
            <p:cNvSpPr/>
            <p:nvPr/>
          </p:nvSpPr>
          <p:spPr>
            <a:xfrm>
              <a:off x="0" y="0"/>
              <a:ext cx="2383636" cy="1141329"/>
            </a:xfrm>
            <a:custGeom>
              <a:rect b="b" l="l" r="r" t="t"/>
              <a:pathLst>
                <a:path extrusionOk="0" h="1141329" w="2383636">
                  <a:moveTo>
                    <a:pt x="43627" y="0"/>
                  </a:moveTo>
                  <a:lnTo>
                    <a:pt x="2340009" y="0"/>
                  </a:lnTo>
                  <a:cubicBezTo>
                    <a:pt x="2351580" y="0"/>
                    <a:pt x="2362677" y="4596"/>
                    <a:pt x="2370858" y="12778"/>
                  </a:cubicBezTo>
                  <a:cubicBezTo>
                    <a:pt x="2379040" y="20960"/>
                    <a:pt x="2383636" y="32056"/>
                    <a:pt x="2383636" y="43627"/>
                  </a:cubicBezTo>
                  <a:lnTo>
                    <a:pt x="2383636" y="1097703"/>
                  </a:lnTo>
                  <a:cubicBezTo>
                    <a:pt x="2383636" y="1121797"/>
                    <a:pt x="2364104" y="1141329"/>
                    <a:pt x="2340009" y="1141329"/>
                  </a:cubicBezTo>
                  <a:lnTo>
                    <a:pt x="43627" y="1141329"/>
                  </a:lnTo>
                  <a:cubicBezTo>
                    <a:pt x="19532" y="1141329"/>
                    <a:pt x="0" y="1121797"/>
                    <a:pt x="0" y="1097703"/>
                  </a:cubicBezTo>
                  <a:lnTo>
                    <a:pt x="0" y="43627"/>
                  </a:lnTo>
                  <a:cubicBezTo>
                    <a:pt x="0" y="19532"/>
                    <a:pt x="19532" y="0"/>
                    <a:pt x="43627" y="0"/>
                  </a:cubicBezTo>
                  <a:close/>
                </a:path>
              </a:pathLst>
            </a:custGeom>
            <a:solidFill>
              <a:srgbClr val="07A2BD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7"/>
            <p:cNvSpPr txBox="1"/>
            <p:nvPr/>
          </p:nvSpPr>
          <p:spPr>
            <a:xfrm>
              <a:off x="0" y="-47625"/>
              <a:ext cx="2383636" cy="1188954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" name="Google Shape;192;p7"/>
          <p:cNvSpPr txBox="1"/>
          <p:nvPr/>
        </p:nvSpPr>
        <p:spPr>
          <a:xfrm>
            <a:off x="-1954" y="3682745"/>
            <a:ext cx="7884795" cy="1487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arlow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Easy, Casual, Virtual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67"/>
              <a:buFont typeface="Barlow"/>
              <a:buNone/>
            </a:pPr>
            <a:r>
              <a:rPr b="1" i="0" lang="en-US" sz="2667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1:1 conversations with industry professionals</a:t>
            </a:r>
            <a:br>
              <a:rPr b="1" i="0" lang="en-US" sz="2667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</a:br>
            <a:b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7"/>
          <p:cNvSpPr/>
          <p:nvPr/>
        </p:nvSpPr>
        <p:spPr>
          <a:xfrm>
            <a:off x="6919274" y="979714"/>
            <a:ext cx="4808106" cy="2781066"/>
          </a:xfrm>
          <a:custGeom>
            <a:rect b="b" l="l" r="r" t="t"/>
            <a:pathLst>
              <a:path extrusionOk="0" h="6201566" w="10362972">
                <a:moveTo>
                  <a:pt x="0" y="0"/>
                </a:moveTo>
                <a:lnTo>
                  <a:pt x="10362973" y="0"/>
                </a:lnTo>
                <a:lnTo>
                  <a:pt x="10362973" y="6201566"/>
                </a:lnTo>
                <a:lnTo>
                  <a:pt x="0" y="62015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-9047" t="0"/>
            </a:stretch>
          </a:blipFill>
          <a:ln>
            <a:noFill/>
          </a:ln>
        </p:spPr>
        <p:txBody>
          <a:bodyPr anchorCtr="0" anchor="t" bIns="30450" lIns="60950" spcFirstLastPara="1" rIns="60950" wrap="square" tIns="30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screenshot of a web page&#10;&#10;Description automatically generated" id="194" name="Google Shape;194;p7"/>
          <p:cNvPicPr preferRelativeResize="0"/>
          <p:nvPr/>
        </p:nvPicPr>
        <p:blipFill rotWithShape="1">
          <a:blip r:embed="rId5">
            <a:alphaModFix/>
          </a:blip>
          <a:srcRect b="0" l="0" r="3729" t="0"/>
          <a:stretch/>
        </p:blipFill>
        <p:spPr>
          <a:xfrm>
            <a:off x="7712160" y="1139713"/>
            <a:ext cx="3683428" cy="22610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using a computer&#10;&#10;Description automatically generated" id="195" name="Google Shape;195;p7"/>
          <p:cNvPicPr preferRelativeResize="0"/>
          <p:nvPr/>
        </p:nvPicPr>
        <p:blipFill rotWithShape="1">
          <a:blip r:embed="rId6">
            <a:alphaModFix/>
          </a:blip>
          <a:srcRect b="0" l="0" r="1077" t="0"/>
          <a:stretch/>
        </p:blipFill>
        <p:spPr>
          <a:xfrm>
            <a:off x="8917758" y="3260298"/>
            <a:ext cx="3124208" cy="2473975"/>
          </a:xfrm>
          <a:prstGeom prst="rect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</p:pic>
      <p:sp>
        <p:nvSpPr>
          <p:cNvPr id="196" name="Google Shape;196;p7">
            <a:hlinkClick r:id="rId7"/>
          </p:cNvPr>
          <p:cNvSpPr txBox="1"/>
          <p:nvPr/>
        </p:nvSpPr>
        <p:spPr>
          <a:xfrm>
            <a:off x="899597" y="5607478"/>
            <a:ext cx="6081687" cy="584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https://50-strongmentor.us/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7" name="Google Shape;197;p7"/>
          <p:cNvSpPr txBox="1"/>
          <p:nvPr/>
        </p:nvSpPr>
        <p:spPr>
          <a:xfrm>
            <a:off x="2355861" y="6208164"/>
            <a:ext cx="311084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1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Early Access Now Available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qr code on a white background&#10;&#10;Description automatically generated" id="198" name="Google Shape;198;p7"/>
          <p:cNvPicPr preferRelativeResize="0"/>
          <p:nvPr/>
        </p:nvPicPr>
        <p:blipFill rotWithShape="1">
          <a:blip r:embed="rId8">
            <a:alphaModFix/>
          </a:blip>
          <a:srcRect b="13926" l="0" r="0" t="11535"/>
          <a:stretch/>
        </p:blipFill>
        <p:spPr>
          <a:xfrm>
            <a:off x="7147414" y="4762751"/>
            <a:ext cx="2052138" cy="1911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3"/>
          <p:cNvSpPr/>
          <p:nvPr/>
        </p:nvSpPr>
        <p:spPr>
          <a:xfrm rot="5400000">
            <a:off x="3194306" y="3927484"/>
            <a:ext cx="1422880" cy="496573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43"/>
          <p:cNvSpPr/>
          <p:nvPr/>
        </p:nvSpPr>
        <p:spPr>
          <a:xfrm rot="5400000">
            <a:off x="7586586" y="3950026"/>
            <a:ext cx="1422880" cy="496573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43"/>
          <p:cNvSpPr txBox="1"/>
          <p:nvPr>
            <p:ph type="title"/>
          </p:nvPr>
        </p:nvSpPr>
        <p:spPr>
          <a:xfrm>
            <a:off x="220134" y="487918"/>
            <a:ext cx="10348017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US"/>
              <a:t>Stronger Employee &amp; Talent Engagement</a:t>
            </a:r>
            <a:endParaRPr/>
          </a:p>
        </p:txBody>
      </p:sp>
      <p:sp>
        <p:nvSpPr>
          <p:cNvPr id="206" name="Google Shape;206;p43"/>
          <p:cNvSpPr txBox="1"/>
          <p:nvPr>
            <p:ph idx="12" type="sldNum"/>
          </p:nvPr>
        </p:nvSpPr>
        <p:spPr>
          <a:xfrm>
            <a:off x="11266129" y="6041363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fld id="{00000000-1234-1234-1234-123412341234}" type="slidenum">
              <a:rPr b="1" i="0" lang="en-US" sz="135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b="1" i="0" sz="135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A poster with many logos&#10;&#10;Description automatically generated with medium confidence" id="207" name="Google Shape;207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1433" y="2807401"/>
            <a:ext cx="2913601" cy="2913601"/>
          </a:xfrm>
          <a:prstGeom prst="rect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</p:pic>
      <p:sp>
        <p:nvSpPr>
          <p:cNvPr id="208" name="Google Shape;208;p43"/>
          <p:cNvSpPr txBox="1"/>
          <p:nvPr/>
        </p:nvSpPr>
        <p:spPr>
          <a:xfrm>
            <a:off x="-226600" y="1953738"/>
            <a:ext cx="4730196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2-3 Recruiters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periodic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at-scale, industry-led employment mentoring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43"/>
          <p:cNvSpPr txBox="1"/>
          <p:nvPr/>
        </p:nvSpPr>
        <p:spPr>
          <a:xfrm>
            <a:off x="3816117" y="1643594"/>
            <a:ext cx="4730196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10-15 Employees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periodic, pre-planned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company-specific deeper dive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43"/>
          <p:cNvSpPr txBox="1"/>
          <p:nvPr/>
        </p:nvSpPr>
        <p:spPr>
          <a:xfrm>
            <a:off x="7813873" y="1207970"/>
            <a:ext cx="5167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Unlimited Employees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individually-determined, on-demand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for each employee’s schedule &amp; interests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43"/>
          <p:cNvSpPr/>
          <p:nvPr/>
        </p:nvSpPr>
        <p:spPr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oster for a company&#10;&#10;Description automatically generated" id="212" name="Google Shape;212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36356" y="2385992"/>
            <a:ext cx="3822359" cy="3822359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id="213" name="Google Shape;213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66032" y="2057155"/>
            <a:ext cx="3305834" cy="476333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"/>
          <p:cNvSpPr txBox="1"/>
          <p:nvPr>
            <p:ph idx="12" type="sldNum"/>
          </p:nvPr>
        </p:nvSpPr>
        <p:spPr>
          <a:xfrm>
            <a:off x="8590664" y="6041364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9" name="Google Shape;219;p9"/>
          <p:cNvSpPr txBox="1"/>
          <p:nvPr/>
        </p:nvSpPr>
        <p:spPr>
          <a:xfrm>
            <a:off x="133065" y="1025275"/>
            <a:ext cx="6745500" cy="40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86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1:1 virtual mentorship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Direct access to industry professionals</a:t>
            </a:r>
            <a:endParaRPr b="0" i="0" sz="2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286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Connect with top military employers</a:t>
            </a:r>
            <a:endParaRPr b="0" i="0" sz="2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286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Mentorship tied to talent acquisition</a:t>
            </a:r>
            <a:endParaRPr b="0" i="0" sz="2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286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Flexible, on-demand scheduling</a:t>
            </a:r>
            <a:endParaRPr b="0" i="0" sz="14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286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No long-term commitment</a:t>
            </a:r>
            <a:endParaRPr b="0" i="0" sz="14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0" name="Google Shape;220;p9"/>
          <p:cNvSpPr txBox="1"/>
          <p:nvPr/>
        </p:nvSpPr>
        <p:spPr>
          <a:xfrm>
            <a:off x="431675" y="364875"/>
            <a:ext cx="8596668" cy="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Empowering Military Talent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oster of a mentor&#10;&#10;AI-generated content may be incorrect." id="221" name="Google Shape;221;p9"/>
          <p:cNvPicPr preferRelativeResize="0"/>
          <p:nvPr/>
        </p:nvPicPr>
        <p:blipFill rotWithShape="1">
          <a:blip r:embed="rId3">
            <a:alphaModFix/>
          </a:blip>
          <a:srcRect b="28259" l="0" r="0" t="0"/>
          <a:stretch/>
        </p:blipFill>
        <p:spPr>
          <a:xfrm>
            <a:off x="7045531" y="907337"/>
            <a:ext cx="4893672" cy="4544705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sp>
        <p:nvSpPr>
          <p:cNvPr id="222" name="Google Shape;222;p9"/>
          <p:cNvSpPr txBox="1"/>
          <p:nvPr/>
        </p:nvSpPr>
        <p:spPr>
          <a:xfrm>
            <a:off x="801308" y="5442219"/>
            <a:ext cx="10833944" cy="13167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4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1" lang="en-US" sz="23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real-time access to employee &amp; community volunteers</a:t>
            </a:r>
            <a:endParaRPr b="0" i="0" sz="23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244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1" lang="en-US" sz="23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that are eager to answer questions, share what they do, review resumes</a:t>
            </a:r>
            <a:endParaRPr b="0" i="0" sz="23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244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1" lang="en-US" sz="23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&amp; offer referrals to military talent teams</a:t>
            </a:r>
            <a:endParaRPr b="0" i="0" sz="23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2"/>
          <p:cNvSpPr txBox="1"/>
          <p:nvPr>
            <p:ph type="title"/>
          </p:nvPr>
        </p:nvSpPr>
        <p:spPr>
          <a:xfrm>
            <a:off x="335665" y="212035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US"/>
              <a:t>Current Early Access Partners</a:t>
            </a:r>
            <a:endParaRPr/>
          </a:p>
        </p:txBody>
      </p:sp>
      <p:sp>
        <p:nvSpPr>
          <p:cNvPr id="228" name="Google Shape;228;p12"/>
          <p:cNvSpPr txBox="1"/>
          <p:nvPr>
            <p:ph idx="12" type="sldNum"/>
          </p:nvPr>
        </p:nvSpPr>
        <p:spPr>
          <a:xfrm>
            <a:off x="8590664" y="6041364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9" name="Google Shape;229;p12"/>
          <p:cNvSpPr txBox="1"/>
          <p:nvPr/>
        </p:nvSpPr>
        <p:spPr>
          <a:xfrm>
            <a:off x="335676" y="1044800"/>
            <a:ext cx="11856300" cy="389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Corporate Partners</a:t>
            </a:r>
            <a:endParaRPr b="0" i="0" sz="2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655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b="0" i="0" lang="en-US" sz="23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Cushman &amp; Wakefield, John Deere, Lowe’s, Fiserv, HCA Healthcare, Oracle, Navy Federal Credit Union, UnitedHealth Group, Vestas, CVS Health </a:t>
            </a:r>
            <a:r>
              <a:rPr b="0" i="1" lang="en-US" sz="23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+ 3 others coming soon</a:t>
            </a:r>
            <a:endParaRPr b="1" i="0" sz="23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Higher Education </a:t>
            </a:r>
            <a:endParaRPr b="0" i="0" sz="2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3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University of Central Florida, Villanova, William &amp; Mary, Austin Peay State University</a:t>
            </a:r>
            <a:r>
              <a:rPr b="0" i="0" lang="en-US" sz="2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b="1" i="0" sz="2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Non-Profit Organizations</a:t>
            </a:r>
            <a:endParaRPr b="0" i="0" sz="2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655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b="0" i="0" lang="en-US" sz="23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Hiring Our Heroes, Service To School</a:t>
            </a:r>
            <a:endParaRPr b="0" i="1" sz="23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Business Chambers / Industry Associations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655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b="0" i="0" lang="en-US" sz="23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North San Diego Business Chamber, Enterprise Wireless Alliance</a:t>
            </a:r>
            <a:endParaRPr b="0" i="0" sz="13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0" name="Google Shape;230;p12">
            <a:hlinkClick r:id="rId3"/>
          </p:cNvPr>
          <p:cNvSpPr txBox="1"/>
          <p:nvPr/>
        </p:nvSpPr>
        <p:spPr>
          <a:xfrm>
            <a:off x="876732" y="5748996"/>
            <a:ext cx="10438533" cy="584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0" i="1" lang="en-US" sz="3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Interested in joining us? Please reach out to our team!</a:t>
            </a:r>
            <a:endParaRPr b="0" i="1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896280da59_0_0"/>
          <p:cNvSpPr txBox="1"/>
          <p:nvPr>
            <p:ph type="title"/>
          </p:nvPr>
        </p:nvSpPr>
        <p:spPr>
          <a:xfrm>
            <a:off x="340335" y="21125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How We’re Collaborating with HOH</a:t>
            </a:r>
            <a:endParaRPr/>
          </a:p>
        </p:txBody>
      </p:sp>
      <p:sp>
        <p:nvSpPr>
          <p:cNvPr id="236" name="Google Shape;236;g3896280da59_0_0"/>
          <p:cNvSpPr txBox="1"/>
          <p:nvPr>
            <p:ph idx="12" type="sldNum"/>
          </p:nvPr>
        </p:nvSpPr>
        <p:spPr>
          <a:xfrm>
            <a:off x="8590664" y="6041364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7" name="Google Shape;237;g3896280da59_0_0"/>
          <p:cNvSpPr txBox="1"/>
          <p:nvPr/>
        </p:nvSpPr>
        <p:spPr>
          <a:xfrm>
            <a:off x="713058" y="5538721"/>
            <a:ext cx="10833900" cy="11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4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1" lang="en-U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real-time access to HOH CFP Alumni Mentors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44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1" lang="en-U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that are eager to answer questions, share what they do 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44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1" lang="en-U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&amp; offer insight into HOH CFP candidates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8" name="Google Shape;238;g3896280da59_0_0"/>
          <p:cNvGrpSpPr/>
          <p:nvPr/>
        </p:nvGrpSpPr>
        <p:grpSpPr>
          <a:xfrm>
            <a:off x="808386" y="1316450"/>
            <a:ext cx="6765501" cy="3880609"/>
            <a:chOff x="0" y="0"/>
            <a:chExt cx="7981950" cy="4578350"/>
          </a:xfrm>
        </p:grpSpPr>
        <p:sp>
          <p:nvSpPr>
            <p:cNvPr id="239" name="Google Shape;239;g3896280da59_0_0"/>
            <p:cNvSpPr/>
            <p:nvPr/>
          </p:nvSpPr>
          <p:spPr>
            <a:xfrm>
              <a:off x="765810" y="21590"/>
              <a:ext cx="6451600" cy="4326890"/>
            </a:xfrm>
            <a:custGeom>
              <a:rect b="b" l="l" r="r" t="t"/>
              <a:pathLst>
                <a:path extrusionOk="0" h="4326890" w="645160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t" bIns="40675" lIns="81400" spcFirstLastPara="1" rIns="81400" wrap="square" tIns="406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31"/>
                <a:buFont typeface="Arial"/>
                <a:buNone/>
              </a:pPr>
              <a:r>
                <a:t/>
              </a:r>
              <a:endParaRPr b="0" i="0" sz="83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g3896280da59_0_0"/>
            <p:cNvSpPr/>
            <p:nvPr/>
          </p:nvSpPr>
          <p:spPr>
            <a:xfrm>
              <a:off x="0" y="0"/>
              <a:ext cx="7981950" cy="4542790"/>
            </a:xfrm>
            <a:custGeom>
              <a:rect b="b" l="l" r="r" t="t"/>
              <a:pathLst>
                <a:path extrusionOk="0" h="4542790" w="798195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t" bIns="40675" lIns="81400" spcFirstLastPara="1" rIns="81400" wrap="square" tIns="406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31"/>
                <a:buFont typeface="Arial"/>
                <a:buNone/>
              </a:pPr>
              <a:r>
                <a:t/>
              </a:r>
              <a:endParaRPr b="0" i="0" sz="83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g3896280da59_0_0"/>
            <p:cNvSpPr/>
            <p:nvPr/>
          </p:nvSpPr>
          <p:spPr>
            <a:xfrm>
              <a:off x="3460750" y="4349750"/>
              <a:ext cx="1059180" cy="96520"/>
            </a:xfrm>
            <a:custGeom>
              <a:rect b="b" l="l" r="r" t="t"/>
              <a:pathLst>
                <a:path extrusionOk="0" h="96520" w="105918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72717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t" bIns="40675" lIns="81400" spcFirstLastPara="1" rIns="81400" wrap="square" tIns="406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31"/>
                <a:buFont typeface="Arial"/>
                <a:buNone/>
              </a:pPr>
              <a:r>
                <a:t/>
              </a:r>
              <a:endParaRPr b="0" i="0" sz="83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g3896280da59_0_0"/>
            <p:cNvSpPr/>
            <p:nvPr/>
          </p:nvSpPr>
          <p:spPr>
            <a:xfrm>
              <a:off x="163830" y="4542790"/>
              <a:ext cx="7654290" cy="35560"/>
            </a:xfrm>
            <a:custGeom>
              <a:rect b="b" l="l" r="r" t="t"/>
              <a:pathLst>
                <a:path extrusionOk="0" h="35560" w="765429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2717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t" bIns="40675" lIns="81400" spcFirstLastPara="1" rIns="81400" wrap="square" tIns="406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31"/>
                <a:buFont typeface="Arial"/>
                <a:buNone/>
              </a:pPr>
              <a:r>
                <a:t/>
              </a:r>
              <a:endParaRPr b="0" i="0" sz="83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3" name="Google Shape;243;g3896280da59_0_0"/>
          <p:cNvPicPr preferRelativeResize="0"/>
          <p:nvPr/>
        </p:nvPicPr>
        <p:blipFill rotWithShape="1">
          <a:blip r:embed="rId3">
            <a:alphaModFix/>
          </a:blip>
          <a:srcRect b="397" l="1079" r="2516" t="0"/>
          <a:stretch/>
        </p:blipFill>
        <p:spPr>
          <a:xfrm>
            <a:off x="1624614" y="1532146"/>
            <a:ext cx="5131068" cy="31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g3896280da59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77146" y="1639975"/>
            <a:ext cx="5047203" cy="2194200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sp>
        <p:nvSpPr>
          <p:cNvPr id="245" name="Google Shape;245;g3896280da59_0_0"/>
          <p:cNvSpPr txBox="1"/>
          <p:nvPr/>
        </p:nvSpPr>
        <p:spPr>
          <a:xfrm>
            <a:off x="7434350" y="4271925"/>
            <a:ext cx="4590000" cy="10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D91410"/>
                </a:solidFill>
                <a:latin typeface="Trebuchet MS"/>
                <a:ea typeface="Trebuchet MS"/>
                <a:cs typeface="Trebuchet MS"/>
                <a:sym typeface="Trebuchet MS"/>
              </a:rPr>
              <a:t>piloting for HOH CFP 26-1</a:t>
            </a:r>
            <a:endParaRPr b="1" i="0" sz="1900" u="none" cap="none" strike="noStrike">
              <a:solidFill>
                <a:srgbClr val="D9141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D91410"/>
                </a:solidFill>
                <a:latin typeface="Trebuchet MS"/>
                <a:ea typeface="Trebuchet MS"/>
                <a:cs typeface="Trebuchet MS"/>
                <a:sym typeface="Trebuchet MS"/>
              </a:rPr>
              <a:t>this Fall with </a:t>
            </a:r>
            <a:endParaRPr b="1" i="0" sz="1900" u="none" cap="none" strike="noStrike">
              <a:solidFill>
                <a:srgbClr val="D9141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D91410"/>
                </a:solidFill>
                <a:latin typeface="Trebuchet MS"/>
                <a:ea typeface="Trebuchet MS"/>
                <a:cs typeface="Trebuchet MS"/>
                <a:sym typeface="Trebuchet MS"/>
              </a:rPr>
              <a:t>2 HOH Mentor Power Weeks</a:t>
            </a:r>
            <a:endParaRPr b="1" i="0" sz="1900" u="none" cap="none" strike="noStrike">
              <a:solidFill>
                <a:srgbClr val="D9141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afa32e4b4f_0_0"/>
          <p:cNvSpPr txBox="1"/>
          <p:nvPr>
            <p:ph type="title"/>
          </p:nvPr>
        </p:nvSpPr>
        <p:spPr>
          <a:xfrm>
            <a:off x="340335" y="21125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How We’re Collaborating with EWA</a:t>
            </a:r>
            <a:endParaRPr/>
          </a:p>
        </p:txBody>
      </p:sp>
      <p:sp>
        <p:nvSpPr>
          <p:cNvPr id="251" name="Google Shape;251;g3afa32e4b4f_0_0"/>
          <p:cNvSpPr txBox="1"/>
          <p:nvPr>
            <p:ph idx="12" type="sldNum"/>
          </p:nvPr>
        </p:nvSpPr>
        <p:spPr>
          <a:xfrm>
            <a:off x="8590664" y="6041364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2" name="Google Shape;252;g3afa32e4b4f_0_0"/>
          <p:cNvSpPr txBox="1"/>
          <p:nvPr/>
        </p:nvSpPr>
        <p:spPr>
          <a:xfrm>
            <a:off x="713053" y="5538725"/>
            <a:ext cx="7125900" cy="16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4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1" lang="en-U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real-time access to Member Employee Mentors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44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1" lang="en-U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that are eager to answer questions,</a:t>
            </a:r>
            <a:endParaRPr b="0" i="1" sz="2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44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1" lang="en-U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share what they do 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44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1" lang="en-U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&amp; offer insight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3" name="Google Shape;253;g3afa32e4b4f_0_0"/>
          <p:cNvGrpSpPr/>
          <p:nvPr/>
        </p:nvGrpSpPr>
        <p:grpSpPr>
          <a:xfrm>
            <a:off x="808386" y="1316450"/>
            <a:ext cx="6765501" cy="3880609"/>
            <a:chOff x="0" y="0"/>
            <a:chExt cx="7981950" cy="4578350"/>
          </a:xfrm>
        </p:grpSpPr>
        <p:sp>
          <p:nvSpPr>
            <p:cNvPr id="254" name="Google Shape;254;g3afa32e4b4f_0_0"/>
            <p:cNvSpPr/>
            <p:nvPr/>
          </p:nvSpPr>
          <p:spPr>
            <a:xfrm>
              <a:off x="765810" y="21590"/>
              <a:ext cx="6451600" cy="4326890"/>
            </a:xfrm>
            <a:custGeom>
              <a:rect b="b" l="l" r="r" t="t"/>
              <a:pathLst>
                <a:path extrusionOk="0" h="4326890" w="645160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t" bIns="40675" lIns="81400" spcFirstLastPara="1" rIns="81400" wrap="square" tIns="406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31"/>
                <a:buFont typeface="Arial"/>
                <a:buNone/>
              </a:pPr>
              <a:r>
                <a:t/>
              </a:r>
              <a:endParaRPr b="0" i="0" sz="83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g3afa32e4b4f_0_0"/>
            <p:cNvSpPr/>
            <p:nvPr/>
          </p:nvSpPr>
          <p:spPr>
            <a:xfrm>
              <a:off x="0" y="0"/>
              <a:ext cx="7981950" cy="4542790"/>
            </a:xfrm>
            <a:custGeom>
              <a:rect b="b" l="l" r="r" t="t"/>
              <a:pathLst>
                <a:path extrusionOk="0" h="4542790" w="798195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t" bIns="40675" lIns="81400" spcFirstLastPara="1" rIns="81400" wrap="square" tIns="406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31"/>
                <a:buFont typeface="Arial"/>
                <a:buNone/>
              </a:pPr>
              <a:r>
                <a:t/>
              </a:r>
              <a:endParaRPr b="0" i="0" sz="83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g3afa32e4b4f_0_0"/>
            <p:cNvSpPr/>
            <p:nvPr/>
          </p:nvSpPr>
          <p:spPr>
            <a:xfrm>
              <a:off x="3460750" y="4349750"/>
              <a:ext cx="1059180" cy="96520"/>
            </a:xfrm>
            <a:custGeom>
              <a:rect b="b" l="l" r="r" t="t"/>
              <a:pathLst>
                <a:path extrusionOk="0" h="96520" w="105918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72717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t" bIns="40675" lIns="81400" spcFirstLastPara="1" rIns="81400" wrap="square" tIns="406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31"/>
                <a:buFont typeface="Arial"/>
                <a:buNone/>
              </a:pPr>
              <a:r>
                <a:t/>
              </a:r>
              <a:endParaRPr b="0" i="0" sz="83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g3afa32e4b4f_0_0"/>
            <p:cNvSpPr/>
            <p:nvPr/>
          </p:nvSpPr>
          <p:spPr>
            <a:xfrm>
              <a:off x="163830" y="4542790"/>
              <a:ext cx="7654290" cy="35560"/>
            </a:xfrm>
            <a:custGeom>
              <a:rect b="b" l="l" r="r" t="t"/>
              <a:pathLst>
                <a:path extrusionOk="0" h="35560" w="765429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2717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t" bIns="40675" lIns="81400" spcFirstLastPara="1" rIns="81400" wrap="square" tIns="406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31"/>
                <a:buFont typeface="Arial"/>
                <a:buNone/>
              </a:pPr>
              <a:r>
                <a:t/>
              </a:r>
              <a:endParaRPr b="0" i="0" sz="83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58" name="Google Shape;258;g3afa32e4b4f_0_0" title="Screenshot 2025-12-11 at 10.32.19 AM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8625" y="1532150"/>
            <a:ext cx="5195576" cy="322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g3afa32e4b4f_0_0" title="Screenshot 2025-12-11 at 10.34.23 AM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44625" y="799925"/>
            <a:ext cx="3402801" cy="370177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60" name="Google Shape;260;g3afa32e4b4f_0_0" title="50strong Mentor- EWA (1).pn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30900" y="3266975"/>
            <a:ext cx="3450875" cy="34508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6"/>
          <p:cNvSpPr txBox="1"/>
          <p:nvPr>
            <p:ph idx="12" type="sldNum"/>
          </p:nvPr>
        </p:nvSpPr>
        <p:spPr>
          <a:xfrm>
            <a:off x="8590664" y="6041364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b="0" i="0" lang="en-US" sz="675" u="none" cap="none" strike="noStrike">
                <a:solidFill>
                  <a:srgbClr val="0F6FC6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b="0" i="0" sz="675" u="none" cap="none" strike="noStrike">
              <a:solidFill>
                <a:srgbClr val="0F6FC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6" name="Google Shape;266;p46"/>
          <p:cNvSpPr/>
          <p:nvPr/>
        </p:nvSpPr>
        <p:spPr>
          <a:xfrm>
            <a:off x="8447314" y="0"/>
            <a:ext cx="3744686" cy="97971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blue and white logo&#10;&#10;Description automatically generated" id="267" name="Google Shape;267;p46"/>
          <p:cNvPicPr preferRelativeResize="0"/>
          <p:nvPr/>
        </p:nvPicPr>
        <p:blipFill rotWithShape="1">
          <a:blip r:embed="rId3">
            <a:alphaModFix/>
          </a:blip>
          <a:srcRect b="25629" l="0" r="0" t="30894"/>
          <a:stretch/>
        </p:blipFill>
        <p:spPr>
          <a:xfrm>
            <a:off x="942323" y="852528"/>
            <a:ext cx="5309099" cy="2308226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46"/>
          <p:cNvSpPr txBox="1"/>
          <p:nvPr/>
        </p:nvSpPr>
        <p:spPr>
          <a:xfrm>
            <a:off x="0" y="2793860"/>
            <a:ext cx="7880882" cy="7755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09535"/>
              </a:lnSpc>
              <a:spcBef>
                <a:spcPts val="0"/>
              </a:spcBef>
              <a:spcAft>
                <a:spcPts val="0"/>
              </a:spcAft>
              <a:buClr>
                <a:srgbClr val="192E83"/>
              </a:buClr>
              <a:buSzPts val="2400"/>
              <a:buFont typeface="Oswald"/>
              <a:buNone/>
            </a:pPr>
            <a:r>
              <a:rPr b="1" i="0" lang="en-US" sz="2400" u="none" cap="none" strike="noStrike">
                <a:solidFill>
                  <a:srgbClr val="192E83"/>
                </a:solidFill>
                <a:latin typeface="Oswald"/>
                <a:ea typeface="Oswald"/>
                <a:cs typeface="Oswald"/>
                <a:sym typeface="Oswald"/>
              </a:rPr>
              <a:t>1 Conversation at a Time Towards Strong Employment 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9" name="Google Shape;269;p46"/>
          <p:cNvGrpSpPr/>
          <p:nvPr/>
        </p:nvGrpSpPr>
        <p:grpSpPr>
          <a:xfrm>
            <a:off x="0" y="3439635"/>
            <a:ext cx="7880882" cy="1699283"/>
            <a:chOff x="0" y="-47625"/>
            <a:chExt cx="2383636" cy="1188954"/>
          </a:xfrm>
        </p:grpSpPr>
        <p:sp>
          <p:nvSpPr>
            <p:cNvPr id="270" name="Google Shape;270;p46"/>
            <p:cNvSpPr/>
            <p:nvPr/>
          </p:nvSpPr>
          <p:spPr>
            <a:xfrm>
              <a:off x="0" y="0"/>
              <a:ext cx="2383636" cy="1141329"/>
            </a:xfrm>
            <a:custGeom>
              <a:rect b="b" l="l" r="r" t="t"/>
              <a:pathLst>
                <a:path extrusionOk="0" h="1141329" w="2383636">
                  <a:moveTo>
                    <a:pt x="43627" y="0"/>
                  </a:moveTo>
                  <a:lnTo>
                    <a:pt x="2340009" y="0"/>
                  </a:lnTo>
                  <a:cubicBezTo>
                    <a:pt x="2351580" y="0"/>
                    <a:pt x="2362677" y="4596"/>
                    <a:pt x="2370858" y="12778"/>
                  </a:cubicBezTo>
                  <a:cubicBezTo>
                    <a:pt x="2379040" y="20960"/>
                    <a:pt x="2383636" y="32056"/>
                    <a:pt x="2383636" y="43627"/>
                  </a:cubicBezTo>
                  <a:lnTo>
                    <a:pt x="2383636" y="1097703"/>
                  </a:lnTo>
                  <a:cubicBezTo>
                    <a:pt x="2383636" y="1121797"/>
                    <a:pt x="2364104" y="1141329"/>
                    <a:pt x="2340009" y="1141329"/>
                  </a:cubicBezTo>
                  <a:lnTo>
                    <a:pt x="43627" y="1141329"/>
                  </a:lnTo>
                  <a:cubicBezTo>
                    <a:pt x="19532" y="1141329"/>
                    <a:pt x="0" y="1121797"/>
                    <a:pt x="0" y="1097703"/>
                  </a:cubicBezTo>
                  <a:lnTo>
                    <a:pt x="0" y="43627"/>
                  </a:lnTo>
                  <a:cubicBezTo>
                    <a:pt x="0" y="19532"/>
                    <a:pt x="19532" y="0"/>
                    <a:pt x="43627" y="0"/>
                  </a:cubicBezTo>
                  <a:close/>
                </a:path>
              </a:pathLst>
            </a:custGeom>
            <a:solidFill>
              <a:srgbClr val="07A2BD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46"/>
            <p:cNvSpPr txBox="1"/>
            <p:nvPr/>
          </p:nvSpPr>
          <p:spPr>
            <a:xfrm>
              <a:off x="0" y="-47625"/>
              <a:ext cx="2383636" cy="1188954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2" name="Google Shape;272;p46"/>
          <p:cNvSpPr txBox="1"/>
          <p:nvPr/>
        </p:nvSpPr>
        <p:spPr>
          <a:xfrm>
            <a:off x="-1954" y="3682745"/>
            <a:ext cx="7884795" cy="1487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arlow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Easy, Casual, Virtual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67"/>
              <a:buFont typeface="Barlow"/>
              <a:buNone/>
            </a:pPr>
            <a:r>
              <a:rPr b="1" i="0" lang="en-US" sz="2667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1:1 conversations with industry professionals</a:t>
            </a:r>
            <a:br>
              <a:rPr b="1" i="0" lang="en-US" sz="2667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</a:br>
            <a:b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46"/>
          <p:cNvSpPr/>
          <p:nvPr/>
        </p:nvSpPr>
        <p:spPr>
          <a:xfrm>
            <a:off x="6919274" y="979714"/>
            <a:ext cx="4808106" cy="2781066"/>
          </a:xfrm>
          <a:custGeom>
            <a:rect b="b" l="l" r="r" t="t"/>
            <a:pathLst>
              <a:path extrusionOk="0" h="6201566" w="10362972">
                <a:moveTo>
                  <a:pt x="0" y="0"/>
                </a:moveTo>
                <a:lnTo>
                  <a:pt x="10362973" y="0"/>
                </a:lnTo>
                <a:lnTo>
                  <a:pt x="10362973" y="6201566"/>
                </a:lnTo>
                <a:lnTo>
                  <a:pt x="0" y="62015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-9047" t="0"/>
            </a:stretch>
          </a:blipFill>
          <a:ln>
            <a:noFill/>
          </a:ln>
        </p:spPr>
        <p:txBody>
          <a:bodyPr anchorCtr="0" anchor="t" bIns="30450" lIns="60950" spcFirstLastPara="1" rIns="60950" wrap="square" tIns="30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screenshot of a web page&#10;&#10;Description automatically generated" id="274" name="Google Shape;274;p46"/>
          <p:cNvPicPr preferRelativeResize="0"/>
          <p:nvPr/>
        </p:nvPicPr>
        <p:blipFill rotWithShape="1">
          <a:blip r:embed="rId5">
            <a:alphaModFix/>
          </a:blip>
          <a:srcRect b="0" l="0" r="3729" t="0"/>
          <a:stretch/>
        </p:blipFill>
        <p:spPr>
          <a:xfrm>
            <a:off x="7712160" y="1139713"/>
            <a:ext cx="3683428" cy="22610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using a computer&#10;&#10;Description automatically generated" id="275" name="Google Shape;275;p46"/>
          <p:cNvPicPr preferRelativeResize="0"/>
          <p:nvPr/>
        </p:nvPicPr>
        <p:blipFill rotWithShape="1">
          <a:blip r:embed="rId6">
            <a:alphaModFix/>
          </a:blip>
          <a:srcRect b="0" l="0" r="1077" t="0"/>
          <a:stretch/>
        </p:blipFill>
        <p:spPr>
          <a:xfrm>
            <a:off x="8917758" y="3260298"/>
            <a:ext cx="3124208" cy="2473975"/>
          </a:xfrm>
          <a:prstGeom prst="rect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</p:pic>
      <p:sp>
        <p:nvSpPr>
          <p:cNvPr id="276" name="Google Shape;276;p46">
            <a:hlinkClick r:id="rId7"/>
          </p:cNvPr>
          <p:cNvSpPr txBox="1"/>
          <p:nvPr/>
        </p:nvSpPr>
        <p:spPr>
          <a:xfrm>
            <a:off x="899597" y="5607478"/>
            <a:ext cx="6081687" cy="584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https://50-strongmentor.us/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7" name="Google Shape;277;p46"/>
          <p:cNvSpPr txBox="1"/>
          <p:nvPr/>
        </p:nvSpPr>
        <p:spPr>
          <a:xfrm>
            <a:off x="2355861" y="6208164"/>
            <a:ext cx="311084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1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Early Access Now Available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qr code on a white background&#10;&#10;Description automatically generated" id="278" name="Google Shape;278;p46"/>
          <p:cNvPicPr preferRelativeResize="0"/>
          <p:nvPr/>
        </p:nvPicPr>
        <p:blipFill rotWithShape="1">
          <a:blip r:embed="rId8">
            <a:alphaModFix/>
          </a:blip>
          <a:srcRect b="13926" l="0" r="0" t="11535"/>
          <a:stretch/>
        </p:blipFill>
        <p:spPr>
          <a:xfrm>
            <a:off x="7147414" y="4762751"/>
            <a:ext cx="2052138" cy="1911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acet">
  <a:themeElements>
    <a:clrScheme name="Custom 1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D91410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Facet">
  <a:themeElements>
    <a:clrScheme name="Custom 1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D91410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2_Facet">
  <a:themeElements>
    <a:clrScheme name="Custom 1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D91410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2022-10-03T17:51:41Z</dcterms:created>
  <dc:creator>Ashley Krumwiede</dc:creator>
</cp:coreProperties>
</file>