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8"/>
  </p:notesMasterIdLst>
  <p:sldIdLst>
    <p:sldId id="256" r:id="rId2"/>
    <p:sldId id="264" r:id="rId3"/>
    <p:sldId id="265" r:id="rId4"/>
    <p:sldId id="266" r:id="rId5"/>
    <p:sldId id="267" r:id="rId6"/>
    <p:sldId id="268" r:id="rId7"/>
  </p:sldIdLst>
  <p:sldSz cx="20104100" cy="11309350"/>
  <p:notesSz cx="20104100" cy="11309350"/>
  <p:embeddedFontLst>
    <p:embeddedFont>
      <p:font typeface="Avenir" panose="02000503020000020003" pitchFamily="2" charset="0"/>
      <p:regular r:id="rId9"/>
      <p:italic r:id="rId10"/>
    </p:embeddedFont>
    <p:embeddedFont>
      <p:font typeface="Helvetica Neue" panose="02000503000000020004" pitchFamily="2" charset="0"/>
      <p:bold r:id="rId11"/>
      <p:boldItalic r:id="rId12"/>
    </p:embeddedFont>
    <p:embeddedFont>
      <p:font typeface="Trebuchet MS" panose="020B0703020202090204" pitchFamily="34" charset="0"/>
      <p:regular r:id="rId13"/>
      <p:bold r:id="rId14"/>
      <p: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ndi Tillman" initials="" lastIdx="3" clrIdx="0"/>
  <p:cmAuthor id="1" name="Chantal Dewall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C1B9"/>
    <a:srgbClr val="62BAE8"/>
    <a:srgbClr val="05B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775E94-C907-4D91-8CF6-7C895D27FF5D}">
  <a:tblStyle styleId="{22775E94-C907-4D91-8CF6-7C895D27FF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4"/>
    <p:restoredTop sz="94726"/>
  </p:normalViewPr>
  <p:slideViewPr>
    <p:cSldViewPr snapToGrid="0">
      <p:cViewPr>
        <p:scale>
          <a:sx n="75" d="100"/>
          <a:sy n="75" d="100"/>
        </p:scale>
        <p:origin x="32" y="4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5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5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0" name="Google Shape;3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7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1861588" y="2625963"/>
            <a:ext cx="6771005" cy="138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peaker Slide">
  <p:cSld name="6_Speaker Slide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/>
          <p:nvPr/>
        </p:nvSpPr>
        <p:spPr>
          <a:xfrm>
            <a:off x="1885219" y="1160039"/>
            <a:ext cx="1602105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rgbClr val="0C2340"/>
                </a:solidFill>
                <a:latin typeface="Arial"/>
                <a:ea typeface="Arial"/>
                <a:cs typeface="Arial"/>
                <a:sym typeface="Arial"/>
              </a:rPr>
              <a:t>SPEAKERS</a:t>
            </a:r>
            <a:endParaRPr sz="2150">
              <a:solidFill>
                <a:srgbClr val="0C23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" name="Google Shape;168;p12"/>
          <p:cNvGrpSpPr/>
          <p:nvPr/>
        </p:nvGrpSpPr>
        <p:grpSpPr>
          <a:xfrm>
            <a:off x="0" y="0"/>
            <a:ext cx="20104100" cy="11308715"/>
            <a:chOff x="0" y="5"/>
            <a:chExt cx="20104100" cy="11308715"/>
          </a:xfrm>
        </p:grpSpPr>
        <p:sp>
          <p:nvSpPr>
            <p:cNvPr id="169" name="Google Shape;169;p12"/>
            <p:cNvSpPr/>
            <p:nvPr/>
          </p:nvSpPr>
          <p:spPr>
            <a:xfrm>
              <a:off x="1874291" y="9938213"/>
              <a:ext cx="4764405" cy="345440"/>
            </a:xfrm>
            <a:custGeom>
              <a:avLst/>
              <a:gdLst/>
              <a:ahLst/>
              <a:cxnLst/>
              <a:rect l="l" t="t" r="r" b="b"/>
              <a:pathLst>
                <a:path w="4764405" h="345440" extrusionOk="0">
                  <a:moveTo>
                    <a:pt x="285330" y="8369"/>
                  </a:moveTo>
                  <a:lnTo>
                    <a:pt x="212966" y="8369"/>
                  </a:lnTo>
                  <a:lnTo>
                    <a:pt x="212966" y="130289"/>
                  </a:lnTo>
                  <a:lnTo>
                    <a:pt x="72377" y="130289"/>
                  </a:lnTo>
                  <a:lnTo>
                    <a:pt x="72377" y="8369"/>
                  </a:lnTo>
                  <a:lnTo>
                    <a:pt x="0" y="8369"/>
                  </a:lnTo>
                  <a:lnTo>
                    <a:pt x="0" y="130289"/>
                  </a:lnTo>
                  <a:lnTo>
                    <a:pt x="0" y="195059"/>
                  </a:lnTo>
                  <a:lnTo>
                    <a:pt x="0" y="337299"/>
                  </a:lnTo>
                  <a:lnTo>
                    <a:pt x="72377" y="337299"/>
                  </a:lnTo>
                  <a:lnTo>
                    <a:pt x="72377" y="195059"/>
                  </a:lnTo>
                  <a:lnTo>
                    <a:pt x="212966" y="195059"/>
                  </a:lnTo>
                  <a:lnTo>
                    <a:pt x="212966" y="337299"/>
                  </a:lnTo>
                  <a:lnTo>
                    <a:pt x="285330" y="337299"/>
                  </a:lnTo>
                  <a:lnTo>
                    <a:pt x="285330" y="195059"/>
                  </a:lnTo>
                  <a:lnTo>
                    <a:pt x="285330" y="130289"/>
                  </a:lnTo>
                  <a:lnTo>
                    <a:pt x="285330" y="8369"/>
                  </a:lnTo>
                  <a:close/>
                </a:path>
                <a:path w="4764405" h="345440" extrusionOk="0">
                  <a:moveTo>
                    <a:pt x="421233" y="8369"/>
                  </a:moveTo>
                  <a:lnTo>
                    <a:pt x="348843" y="8369"/>
                  </a:lnTo>
                  <a:lnTo>
                    <a:pt x="348843" y="336867"/>
                  </a:lnTo>
                  <a:lnTo>
                    <a:pt x="421233" y="336867"/>
                  </a:lnTo>
                  <a:lnTo>
                    <a:pt x="421233" y="8369"/>
                  </a:lnTo>
                  <a:close/>
                </a:path>
                <a:path w="4764405" h="345440" extrusionOk="0">
                  <a:moveTo>
                    <a:pt x="748258" y="336854"/>
                  </a:moveTo>
                  <a:lnTo>
                    <a:pt x="669226" y="205549"/>
                  </a:lnTo>
                  <a:lnTo>
                    <a:pt x="664756" y="198132"/>
                  </a:lnTo>
                  <a:lnTo>
                    <a:pt x="681101" y="193763"/>
                  </a:lnTo>
                  <a:lnTo>
                    <a:pt x="717638" y="167271"/>
                  </a:lnTo>
                  <a:lnTo>
                    <a:pt x="734606" y="124853"/>
                  </a:lnTo>
                  <a:lnTo>
                    <a:pt x="735736" y="108115"/>
                  </a:lnTo>
                  <a:lnTo>
                    <a:pt x="735114" y="94322"/>
                  </a:lnTo>
                  <a:lnTo>
                    <a:pt x="733247" y="81724"/>
                  </a:lnTo>
                  <a:lnTo>
                    <a:pt x="730123" y="70319"/>
                  </a:lnTo>
                  <a:lnTo>
                    <a:pt x="729818" y="69608"/>
                  </a:lnTo>
                  <a:lnTo>
                    <a:pt x="725754" y="60096"/>
                  </a:lnTo>
                  <a:lnTo>
                    <a:pt x="698855" y="29476"/>
                  </a:lnTo>
                  <a:lnTo>
                    <a:pt x="660577" y="13538"/>
                  </a:lnTo>
                  <a:lnTo>
                    <a:pt x="660577" y="99301"/>
                  </a:lnTo>
                  <a:lnTo>
                    <a:pt x="660577" y="116636"/>
                  </a:lnTo>
                  <a:lnTo>
                    <a:pt x="627710" y="143154"/>
                  </a:lnTo>
                  <a:lnTo>
                    <a:pt x="606285" y="144310"/>
                  </a:lnTo>
                  <a:lnTo>
                    <a:pt x="557110" y="144310"/>
                  </a:lnTo>
                  <a:lnTo>
                    <a:pt x="557110" y="69608"/>
                  </a:lnTo>
                  <a:lnTo>
                    <a:pt x="610933" y="69608"/>
                  </a:lnTo>
                  <a:lnTo>
                    <a:pt x="652068" y="82765"/>
                  </a:lnTo>
                  <a:lnTo>
                    <a:pt x="660577" y="99301"/>
                  </a:lnTo>
                  <a:lnTo>
                    <a:pt x="660577" y="13538"/>
                  </a:lnTo>
                  <a:lnTo>
                    <a:pt x="611860" y="8369"/>
                  </a:lnTo>
                  <a:lnTo>
                    <a:pt x="484733" y="8369"/>
                  </a:lnTo>
                  <a:lnTo>
                    <a:pt x="484733" y="336854"/>
                  </a:lnTo>
                  <a:lnTo>
                    <a:pt x="557110" y="336854"/>
                  </a:lnTo>
                  <a:lnTo>
                    <a:pt x="557110" y="205549"/>
                  </a:lnTo>
                  <a:lnTo>
                    <a:pt x="592836" y="205549"/>
                  </a:lnTo>
                  <a:lnTo>
                    <a:pt x="661492" y="336854"/>
                  </a:lnTo>
                  <a:lnTo>
                    <a:pt x="748258" y="336854"/>
                  </a:lnTo>
                  <a:close/>
                </a:path>
                <a:path w="4764405" h="345440" extrusionOk="0">
                  <a:moveTo>
                    <a:pt x="855916" y="8369"/>
                  </a:moveTo>
                  <a:lnTo>
                    <a:pt x="783526" y="8369"/>
                  </a:lnTo>
                  <a:lnTo>
                    <a:pt x="783526" y="336867"/>
                  </a:lnTo>
                  <a:lnTo>
                    <a:pt x="855916" y="336867"/>
                  </a:lnTo>
                  <a:lnTo>
                    <a:pt x="855916" y="8369"/>
                  </a:lnTo>
                  <a:close/>
                </a:path>
                <a:path w="4764405" h="345440" extrusionOk="0">
                  <a:moveTo>
                    <a:pt x="1230731" y="8369"/>
                  </a:moveTo>
                  <a:lnTo>
                    <a:pt x="1158367" y="8369"/>
                  </a:lnTo>
                  <a:lnTo>
                    <a:pt x="1158367" y="236639"/>
                  </a:lnTo>
                  <a:lnTo>
                    <a:pt x="1157427" y="236639"/>
                  </a:lnTo>
                  <a:lnTo>
                    <a:pt x="1017778" y="8369"/>
                  </a:lnTo>
                  <a:lnTo>
                    <a:pt x="919416" y="8369"/>
                  </a:lnTo>
                  <a:lnTo>
                    <a:pt x="919416" y="336854"/>
                  </a:lnTo>
                  <a:lnTo>
                    <a:pt x="991793" y="336854"/>
                  </a:lnTo>
                  <a:lnTo>
                    <a:pt x="991793" y="103009"/>
                  </a:lnTo>
                  <a:lnTo>
                    <a:pt x="992720" y="103009"/>
                  </a:lnTo>
                  <a:lnTo>
                    <a:pt x="1136078" y="336854"/>
                  </a:lnTo>
                  <a:lnTo>
                    <a:pt x="1230731" y="336854"/>
                  </a:lnTo>
                  <a:lnTo>
                    <a:pt x="1230731" y="8369"/>
                  </a:lnTo>
                  <a:close/>
                </a:path>
                <a:path w="4764405" h="345440" extrusionOk="0">
                  <a:moveTo>
                    <a:pt x="1591551" y="141986"/>
                  </a:moveTo>
                  <a:lnTo>
                    <a:pt x="1463027" y="141986"/>
                  </a:lnTo>
                  <a:lnTo>
                    <a:pt x="1463027" y="208800"/>
                  </a:lnTo>
                  <a:lnTo>
                    <a:pt x="1521955" y="208800"/>
                  </a:lnTo>
                  <a:lnTo>
                    <a:pt x="1521955" y="262153"/>
                  </a:lnTo>
                  <a:lnTo>
                    <a:pt x="1485595" y="275399"/>
                  </a:lnTo>
                  <a:lnTo>
                    <a:pt x="1453756" y="278396"/>
                  </a:lnTo>
                  <a:lnTo>
                    <a:pt x="1442427" y="277901"/>
                  </a:lnTo>
                  <a:lnTo>
                    <a:pt x="1402702" y="266179"/>
                  </a:lnTo>
                  <a:lnTo>
                    <a:pt x="1373187" y="241071"/>
                  </a:lnTo>
                  <a:lnTo>
                    <a:pt x="1355725" y="205193"/>
                  </a:lnTo>
                  <a:lnTo>
                    <a:pt x="1351686" y="172605"/>
                  </a:lnTo>
                  <a:lnTo>
                    <a:pt x="1352130" y="161442"/>
                  </a:lnTo>
                  <a:lnTo>
                    <a:pt x="1362862" y="120980"/>
                  </a:lnTo>
                  <a:lnTo>
                    <a:pt x="1386586" y="90068"/>
                  </a:lnTo>
                  <a:lnTo>
                    <a:pt x="1421434" y="71259"/>
                  </a:lnTo>
                  <a:lnTo>
                    <a:pt x="1453756" y="66814"/>
                  </a:lnTo>
                  <a:lnTo>
                    <a:pt x="1467091" y="67310"/>
                  </a:lnTo>
                  <a:lnTo>
                    <a:pt x="1509191" y="79121"/>
                  </a:lnTo>
                  <a:lnTo>
                    <a:pt x="1533563" y="97904"/>
                  </a:lnTo>
                  <a:lnTo>
                    <a:pt x="1584591" y="42227"/>
                  </a:lnTo>
                  <a:lnTo>
                    <a:pt x="1542440" y="15138"/>
                  </a:lnTo>
                  <a:lnTo>
                    <a:pt x="1491615" y="2387"/>
                  </a:lnTo>
                  <a:lnTo>
                    <a:pt x="1453756" y="12"/>
                  </a:lnTo>
                  <a:lnTo>
                    <a:pt x="1434871" y="774"/>
                  </a:lnTo>
                  <a:lnTo>
                    <a:pt x="1382763" y="12077"/>
                  </a:lnTo>
                  <a:lnTo>
                    <a:pt x="1339011" y="36042"/>
                  </a:lnTo>
                  <a:lnTo>
                    <a:pt x="1305572" y="71526"/>
                  </a:lnTo>
                  <a:lnTo>
                    <a:pt x="1283957" y="117627"/>
                  </a:lnTo>
                  <a:lnTo>
                    <a:pt x="1276515" y="172605"/>
                  </a:lnTo>
                  <a:lnTo>
                    <a:pt x="1277353" y="191871"/>
                  </a:lnTo>
                  <a:lnTo>
                    <a:pt x="1289748" y="244055"/>
                  </a:lnTo>
                  <a:lnTo>
                    <a:pt x="1315453" y="286740"/>
                  </a:lnTo>
                  <a:lnTo>
                    <a:pt x="1352486" y="318477"/>
                  </a:lnTo>
                  <a:lnTo>
                    <a:pt x="1399374" y="338429"/>
                  </a:lnTo>
                  <a:lnTo>
                    <a:pt x="1453756" y="345211"/>
                  </a:lnTo>
                  <a:lnTo>
                    <a:pt x="1471752" y="344741"/>
                  </a:lnTo>
                  <a:lnTo>
                    <a:pt x="1524749" y="337781"/>
                  </a:lnTo>
                  <a:lnTo>
                    <a:pt x="1575371" y="321424"/>
                  </a:lnTo>
                  <a:lnTo>
                    <a:pt x="1591551" y="313664"/>
                  </a:lnTo>
                  <a:lnTo>
                    <a:pt x="1591551" y="141986"/>
                  </a:lnTo>
                  <a:close/>
                </a:path>
                <a:path w="4764405" h="345440" extrusionOk="0">
                  <a:moveTo>
                    <a:pt x="2129282" y="172605"/>
                  </a:moveTo>
                  <a:lnTo>
                    <a:pt x="2121852" y="117627"/>
                  </a:lnTo>
                  <a:lnTo>
                    <a:pt x="2100224" y="71526"/>
                  </a:lnTo>
                  <a:lnTo>
                    <a:pt x="2066785" y="36042"/>
                  </a:lnTo>
                  <a:lnTo>
                    <a:pt x="2054123" y="27317"/>
                  </a:lnTo>
                  <a:lnTo>
                    <a:pt x="2054123" y="172605"/>
                  </a:lnTo>
                  <a:lnTo>
                    <a:pt x="2053678" y="183959"/>
                  </a:lnTo>
                  <a:lnTo>
                    <a:pt x="2042934" y="224370"/>
                  </a:lnTo>
                  <a:lnTo>
                    <a:pt x="2019223" y="255155"/>
                  </a:lnTo>
                  <a:lnTo>
                    <a:pt x="1984362" y="273964"/>
                  </a:lnTo>
                  <a:lnTo>
                    <a:pt x="1952053" y="278396"/>
                  </a:lnTo>
                  <a:lnTo>
                    <a:pt x="1940725" y="277901"/>
                  </a:lnTo>
                  <a:lnTo>
                    <a:pt x="1900999" y="266179"/>
                  </a:lnTo>
                  <a:lnTo>
                    <a:pt x="1871472" y="241071"/>
                  </a:lnTo>
                  <a:lnTo>
                    <a:pt x="1854022" y="205193"/>
                  </a:lnTo>
                  <a:lnTo>
                    <a:pt x="1849970" y="172605"/>
                  </a:lnTo>
                  <a:lnTo>
                    <a:pt x="1850428" y="161442"/>
                  </a:lnTo>
                  <a:lnTo>
                    <a:pt x="1861146" y="120980"/>
                  </a:lnTo>
                  <a:lnTo>
                    <a:pt x="1884870" y="90068"/>
                  </a:lnTo>
                  <a:lnTo>
                    <a:pt x="1919732" y="71259"/>
                  </a:lnTo>
                  <a:lnTo>
                    <a:pt x="1952053" y="66814"/>
                  </a:lnTo>
                  <a:lnTo>
                    <a:pt x="1963369" y="67310"/>
                  </a:lnTo>
                  <a:lnTo>
                    <a:pt x="2003094" y="79044"/>
                  </a:lnTo>
                  <a:lnTo>
                    <a:pt x="2032609" y="104165"/>
                  </a:lnTo>
                  <a:lnTo>
                    <a:pt x="2050072" y="140335"/>
                  </a:lnTo>
                  <a:lnTo>
                    <a:pt x="2054123" y="172605"/>
                  </a:lnTo>
                  <a:lnTo>
                    <a:pt x="2054123" y="27317"/>
                  </a:lnTo>
                  <a:lnTo>
                    <a:pt x="2006409" y="6794"/>
                  </a:lnTo>
                  <a:lnTo>
                    <a:pt x="1952053" y="12"/>
                  </a:lnTo>
                  <a:lnTo>
                    <a:pt x="1933168" y="762"/>
                  </a:lnTo>
                  <a:lnTo>
                    <a:pt x="1881047" y="12077"/>
                  </a:lnTo>
                  <a:lnTo>
                    <a:pt x="1837296" y="36042"/>
                  </a:lnTo>
                  <a:lnTo>
                    <a:pt x="1803869" y="71526"/>
                  </a:lnTo>
                  <a:lnTo>
                    <a:pt x="1782254" y="117627"/>
                  </a:lnTo>
                  <a:lnTo>
                    <a:pt x="1774812" y="172605"/>
                  </a:lnTo>
                  <a:lnTo>
                    <a:pt x="1775637" y="191871"/>
                  </a:lnTo>
                  <a:lnTo>
                    <a:pt x="1788033" y="244055"/>
                  </a:lnTo>
                  <a:lnTo>
                    <a:pt x="1813737" y="286727"/>
                  </a:lnTo>
                  <a:lnTo>
                    <a:pt x="1850783" y="318477"/>
                  </a:lnTo>
                  <a:lnTo>
                    <a:pt x="1897659" y="338416"/>
                  </a:lnTo>
                  <a:lnTo>
                    <a:pt x="1952053" y="345211"/>
                  </a:lnTo>
                  <a:lnTo>
                    <a:pt x="1970925" y="344449"/>
                  </a:lnTo>
                  <a:lnTo>
                    <a:pt x="2023033" y="333146"/>
                  </a:lnTo>
                  <a:lnTo>
                    <a:pt x="2066785" y="309181"/>
                  </a:lnTo>
                  <a:lnTo>
                    <a:pt x="2096668" y="278396"/>
                  </a:lnTo>
                  <a:lnTo>
                    <a:pt x="2116061" y="244055"/>
                  </a:lnTo>
                  <a:lnTo>
                    <a:pt x="2128456" y="191871"/>
                  </a:lnTo>
                  <a:lnTo>
                    <a:pt x="2129282" y="172605"/>
                  </a:lnTo>
                  <a:close/>
                </a:path>
                <a:path w="4764405" h="345440" extrusionOk="0">
                  <a:moveTo>
                    <a:pt x="2450236" y="8356"/>
                  </a:moveTo>
                  <a:lnTo>
                    <a:pt x="2377871" y="8356"/>
                  </a:lnTo>
                  <a:lnTo>
                    <a:pt x="2377871" y="207416"/>
                  </a:lnTo>
                  <a:lnTo>
                    <a:pt x="2377567" y="214922"/>
                  </a:lnTo>
                  <a:lnTo>
                    <a:pt x="2363470" y="253238"/>
                  </a:lnTo>
                  <a:lnTo>
                    <a:pt x="2332253" y="275386"/>
                  </a:lnTo>
                  <a:lnTo>
                    <a:pt x="2311984" y="278396"/>
                  </a:lnTo>
                  <a:lnTo>
                    <a:pt x="2304923" y="278066"/>
                  </a:lnTo>
                  <a:lnTo>
                    <a:pt x="2268817" y="262699"/>
                  </a:lnTo>
                  <a:lnTo>
                    <a:pt x="2248370" y="229069"/>
                  </a:lnTo>
                  <a:lnTo>
                    <a:pt x="2245639" y="207416"/>
                  </a:lnTo>
                  <a:lnTo>
                    <a:pt x="2245639" y="8356"/>
                  </a:lnTo>
                  <a:lnTo>
                    <a:pt x="2173262" y="8356"/>
                  </a:lnTo>
                  <a:lnTo>
                    <a:pt x="2173262" y="210185"/>
                  </a:lnTo>
                  <a:lnTo>
                    <a:pt x="2173821" y="224510"/>
                  </a:lnTo>
                  <a:lnTo>
                    <a:pt x="2182076" y="264007"/>
                  </a:lnTo>
                  <a:lnTo>
                    <a:pt x="2208288" y="306705"/>
                  </a:lnTo>
                  <a:lnTo>
                    <a:pt x="2239213" y="329412"/>
                  </a:lnTo>
                  <a:lnTo>
                    <a:pt x="2279726" y="342658"/>
                  </a:lnTo>
                  <a:lnTo>
                    <a:pt x="2311984" y="345211"/>
                  </a:lnTo>
                  <a:lnTo>
                    <a:pt x="2328418" y="344576"/>
                  </a:lnTo>
                  <a:lnTo>
                    <a:pt x="2371826" y="335000"/>
                  </a:lnTo>
                  <a:lnTo>
                    <a:pt x="2405977" y="315252"/>
                  </a:lnTo>
                  <a:lnTo>
                    <a:pt x="2436482" y="275907"/>
                  </a:lnTo>
                  <a:lnTo>
                    <a:pt x="2448039" y="238252"/>
                  </a:lnTo>
                  <a:lnTo>
                    <a:pt x="2450236" y="210185"/>
                  </a:lnTo>
                  <a:lnTo>
                    <a:pt x="2450236" y="8356"/>
                  </a:lnTo>
                  <a:close/>
                </a:path>
                <a:path w="4764405" h="345440" extrusionOk="0">
                  <a:moveTo>
                    <a:pt x="2776791" y="336854"/>
                  </a:moveTo>
                  <a:lnTo>
                    <a:pt x="2697746" y="205549"/>
                  </a:lnTo>
                  <a:lnTo>
                    <a:pt x="2693276" y="198132"/>
                  </a:lnTo>
                  <a:lnTo>
                    <a:pt x="2709621" y="193763"/>
                  </a:lnTo>
                  <a:lnTo>
                    <a:pt x="2746171" y="167271"/>
                  </a:lnTo>
                  <a:lnTo>
                    <a:pt x="2763126" y="124853"/>
                  </a:lnTo>
                  <a:lnTo>
                    <a:pt x="2764256" y="108115"/>
                  </a:lnTo>
                  <a:lnTo>
                    <a:pt x="2763634" y="94322"/>
                  </a:lnTo>
                  <a:lnTo>
                    <a:pt x="2748864" y="50965"/>
                  </a:lnTo>
                  <a:lnTo>
                    <a:pt x="2718562" y="24193"/>
                  </a:lnTo>
                  <a:lnTo>
                    <a:pt x="2689098" y="13538"/>
                  </a:lnTo>
                  <a:lnTo>
                    <a:pt x="2689098" y="99301"/>
                  </a:lnTo>
                  <a:lnTo>
                    <a:pt x="2689098" y="116636"/>
                  </a:lnTo>
                  <a:lnTo>
                    <a:pt x="2656230" y="143154"/>
                  </a:lnTo>
                  <a:lnTo>
                    <a:pt x="2634805" y="144310"/>
                  </a:lnTo>
                  <a:lnTo>
                    <a:pt x="2585643" y="144310"/>
                  </a:lnTo>
                  <a:lnTo>
                    <a:pt x="2585643" y="69608"/>
                  </a:lnTo>
                  <a:lnTo>
                    <a:pt x="2639453" y="69608"/>
                  </a:lnTo>
                  <a:lnTo>
                    <a:pt x="2680576" y="82765"/>
                  </a:lnTo>
                  <a:lnTo>
                    <a:pt x="2689098" y="99301"/>
                  </a:lnTo>
                  <a:lnTo>
                    <a:pt x="2689098" y="13538"/>
                  </a:lnTo>
                  <a:lnTo>
                    <a:pt x="2640380" y="8369"/>
                  </a:lnTo>
                  <a:lnTo>
                    <a:pt x="2513241" y="8369"/>
                  </a:lnTo>
                  <a:lnTo>
                    <a:pt x="2513241" y="336854"/>
                  </a:lnTo>
                  <a:lnTo>
                    <a:pt x="2585643" y="336854"/>
                  </a:lnTo>
                  <a:lnTo>
                    <a:pt x="2585643" y="205549"/>
                  </a:lnTo>
                  <a:lnTo>
                    <a:pt x="2621343" y="205549"/>
                  </a:lnTo>
                  <a:lnTo>
                    <a:pt x="2690012" y="336854"/>
                  </a:lnTo>
                  <a:lnTo>
                    <a:pt x="2776791" y="336854"/>
                  </a:lnTo>
                  <a:close/>
                </a:path>
                <a:path w="4764405" h="345440" extrusionOk="0">
                  <a:moveTo>
                    <a:pt x="4764227" y="237096"/>
                  </a:moveTo>
                  <a:lnTo>
                    <a:pt x="4753102" y="191160"/>
                  </a:lnTo>
                  <a:lnTo>
                    <a:pt x="4725047" y="163779"/>
                  </a:lnTo>
                  <a:lnTo>
                    <a:pt x="4688611" y="148018"/>
                  </a:lnTo>
                  <a:lnTo>
                    <a:pt x="4679023" y="145237"/>
                  </a:lnTo>
                  <a:lnTo>
                    <a:pt x="4652188" y="136880"/>
                  </a:lnTo>
                  <a:lnTo>
                    <a:pt x="4616691" y="118173"/>
                  </a:lnTo>
                  <a:lnTo>
                    <a:pt x="4612983" y="110604"/>
                  </a:lnTo>
                  <a:lnTo>
                    <a:pt x="4612983" y="94513"/>
                  </a:lnTo>
                  <a:lnTo>
                    <a:pt x="4651045" y="67437"/>
                  </a:lnTo>
                  <a:lnTo>
                    <a:pt x="4656442" y="66814"/>
                  </a:lnTo>
                  <a:lnTo>
                    <a:pt x="4661713" y="66814"/>
                  </a:lnTo>
                  <a:lnTo>
                    <a:pt x="4703750" y="78943"/>
                  </a:lnTo>
                  <a:lnTo>
                    <a:pt x="4714125" y="88633"/>
                  </a:lnTo>
                  <a:lnTo>
                    <a:pt x="4763770" y="34340"/>
                  </a:lnTo>
                  <a:lnTo>
                    <a:pt x="4729594" y="12509"/>
                  </a:lnTo>
                  <a:lnTo>
                    <a:pt x="4690465" y="1981"/>
                  </a:lnTo>
                  <a:lnTo>
                    <a:pt x="4663084" y="0"/>
                  </a:lnTo>
                  <a:lnTo>
                    <a:pt x="4651108" y="431"/>
                  </a:lnTo>
                  <a:lnTo>
                    <a:pt x="4605198" y="10528"/>
                  </a:lnTo>
                  <a:lnTo>
                    <a:pt x="4567834" y="34061"/>
                  </a:lnTo>
                  <a:lnTo>
                    <a:pt x="4543704" y="70713"/>
                  </a:lnTo>
                  <a:lnTo>
                    <a:pt x="4537824" y="106730"/>
                  </a:lnTo>
                  <a:lnTo>
                    <a:pt x="4538535" y="119748"/>
                  </a:lnTo>
                  <a:lnTo>
                    <a:pt x="4555236" y="158750"/>
                  </a:lnTo>
                  <a:lnTo>
                    <a:pt x="4586478" y="182549"/>
                  </a:lnTo>
                  <a:lnTo>
                    <a:pt x="4634090" y="199986"/>
                  </a:lnTo>
                  <a:lnTo>
                    <a:pt x="4651959" y="206006"/>
                  </a:lnTo>
                  <a:lnTo>
                    <a:pt x="4685462" y="225310"/>
                  </a:lnTo>
                  <a:lnTo>
                    <a:pt x="4691862" y="244055"/>
                  </a:lnTo>
                  <a:lnTo>
                    <a:pt x="4691862" y="249936"/>
                  </a:lnTo>
                  <a:lnTo>
                    <a:pt x="4653597" y="277698"/>
                  </a:lnTo>
                  <a:lnTo>
                    <a:pt x="4647628" y="278384"/>
                  </a:lnTo>
                  <a:lnTo>
                    <a:pt x="4641761" y="278384"/>
                  </a:lnTo>
                  <a:lnTo>
                    <a:pt x="4598619" y="265798"/>
                  </a:lnTo>
                  <a:lnTo>
                    <a:pt x="4578642" y="247294"/>
                  </a:lnTo>
                  <a:lnTo>
                    <a:pt x="4527156" y="303911"/>
                  </a:lnTo>
                  <a:lnTo>
                    <a:pt x="4564735" y="329831"/>
                  </a:lnTo>
                  <a:lnTo>
                    <a:pt x="4606722" y="342773"/>
                  </a:lnTo>
                  <a:lnTo>
                    <a:pt x="4637583" y="345211"/>
                  </a:lnTo>
                  <a:lnTo>
                    <a:pt x="4650181" y="344805"/>
                  </a:lnTo>
                  <a:lnTo>
                    <a:pt x="4697196" y="335026"/>
                  </a:lnTo>
                  <a:lnTo>
                    <a:pt x="4734661" y="311594"/>
                  </a:lnTo>
                  <a:lnTo>
                    <a:pt x="4758487" y="274243"/>
                  </a:lnTo>
                  <a:lnTo>
                    <a:pt x="4763592" y="250355"/>
                  </a:lnTo>
                  <a:lnTo>
                    <a:pt x="4764227" y="237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0" name="Google Shape;170;p1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739202" y="9938473"/>
              <a:ext cx="354477" cy="344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74290" y="10458550"/>
              <a:ext cx="90185" cy="1225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12"/>
            <p:cNvSpPr/>
            <p:nvPr/>
          </p:nvSpPr>
          <p:spPr>
            <a:xfrm>
              <a:off x="2020854" y="10558853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 extrusionOk="0">
                  <a:moveTo>
                    <a:pt x="12952" y="0"/>
                  </a:moveTo>
                  <a:lnTo>
                    <a:pt x="10135" y="0"/>
                  </a:lnTo>
                  <a:lnTo>
                    <a:pt x="7329" y="0"/>
                  </a:lnTo>
                  <a:lnTo>
                    <a:pt x="4931" y="984"/>
                  </a:lnTo>
                  <a:lnTo>
                    <a:pt x="994" y="4921"/>
                  </a:lnTo>
                  <a:lnTo>
                    <a:pt x="0" y="7319"/>
                  </a:lnTo>
                  <a:lnTo>
                    <a:pt x="0" y="12942"/>
                  </a:lnTo>
                  <a:lnTo>
                    <a:pt x="1047" y="15339"/>
                  </a:lnTo>
                  <a:lnTo>
                    <a:pt x="5204" y="19266"/>
                  </a:lnTo>
                  <a:lnTo>
                    <a:pt x="7549" y="20261"/>
                  </a:lnTo>
                  <a:lnTo>
                    <a:pt x="12722" y="20261"/>
                  </a:lnTo>
                  <a:lnTo>
                    <a:pt x="15057" y="19266"/>
                  </a:lnTo>
                  <a:lnTo>
                    <a:pt x="19235" y="15339"/>
                  </a:lnTo>
                  <a:lnTo>
                    <a:pt x="20271" y="12942"/>
                  </a:lnTo>
                  <a:lnTo>
                    <a:pt x="20271" y="7319"/>
                  </a:lnTo>
                  <a:lnTo>
                    <a:pt x="19287" y="4921"/>
                  </a:lnTo>
                  <a:lnTo>
                    <a:pt x="15339" y="984"/>
                  </a:lnTo>
                  <a:lnTo>
                    <a:pt x="12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3" name="Google Shape;173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95712" y="10455507"/>
              <a:ext cx="78877" cy="125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12"/>
            <p:cNvSpPr/>
            <p:nvPr/>
          </p:nvSpPr>
          <p:spPr>
            <a:xfrm>
              <a:off x="2229803" y="10558853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 extrusionOk="0">
                  <a:moveTo>
                    <a:pt x="12942" y="0"/>
                  </a:moveTo>
                  <a:lnTo>
                    <a:pt x="10125" y="0"/>
                  </a:lnTo>
                  <a:lnTo>
                    <a:pt x="7319" y="0"/>
                  </a:lnTo>
                  <a:lnTo>
                    <a:pt x="4921" y="984"/>
                  </a:lnTo>
                  <a:lnTo>
                    <a:pt x="984" y="4921"/>
                  </a:lnTo>
                  <a:lnTo>
                    <a:pt x="0" y="7319"/>
                  </a:lnTo>
                  <a:lnTo>
                    <a:pt x="0" y="12942"/>
                  </a:lnTo>
                  <a:lnTo>
                    <a:pt x="1036" y="15339"/>
                  </a:lnTo>
                  <a:lnTo>
                    <a:pt x="5193" y="19266"/>
                  </a:lnTo>
                  <a:lnTo>
                    <a:pt x="7539" y="20261"/>
                  </a:lnTo>
                  <a:lnTo>
                    <a:pt x="12711" y="20261"/>
                  </a:lnTo>
                  <a:lnTo>
                    <a:pt x="15046" y="19266"/>
                  </a:lnTo>
                  <a:lnTo>
                    <a:pt x="19224" y="15339"/>
                  </a:lnTo>
                  <a:lnTo>
                    <a:pt x="20261" y="12942"/>
                  </a:lnTo>
                  <a:lnTo>
                    <a:pt x="20261" y="7319"/>
                  </a:lnTo>
                  <a:lnTo>
                    <a:pt x="19276" y="4921"/>
                  </a:lnTo>
                  <a:lnTo>
                    <a:pt x="15329" y="984"/>
                  </a:lnTo>
                  <a:lnTo>
                    <a:pt x="129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5" name="Google Shape;175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85856" y="10455506"/>
              <a:ext cx="106070" cy="125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12"/>
            <p:cNvSpPr/>
            <p:nvPr/>
          </p:nvSpPr>
          <p:spPr>
            <a:xfrm>
              <a:off x="2543403" y="10458557"/>
              <a:ext cx="92710" cy="119380"/>
            </a:xfrm>
            <a:custGeom>
              <a:avLst/>
              <a:gdLst/>
              <a:ahLst/>
              <a:cxnLst/>
              <a:rect l="l" t="t" r="r" b="b"/>
              <a:pathLst>
                <a:path w="92710" h="119379" extrusionOk="0">
                  <a:moveTo>
                    <a:pt x="92214" y="0"/>
                  </a:moveTo>
                  <a:lnTo>
                    <a:pt x="78016" y="0"/>
                  </a:lnTo>
                  <a:lnTo>
                    <a:pt x="78016" y="50800"/>
                  </a:lnTo>
                  <a:lnTo>
                    <a:pt x="14185" y="50800"/>
                  </a:lnTo>
                  <a:lnTo>
                    <a:pt x="14185" y="0"/>
                  </a:lnTo>
                  <a:lnTo>
                    <a:pt x="0" y="0"/>
                  </a:lnTo>
                  <a:lnTo>
                    <a:pt x="0" y="50800"/>
                  </a:lnTo>
                  <a:lnTo>
                    <a:pt x="0" y="63500"/>
                  </a:lnTo>
                  <a:lnTo>
                    <a:pt x="0" y="119380"/>
                  </a:lnTo>
                  <a:lnTo>
                    <a:pt x="14185" y="119380"/>
                  </a:lnTo>
                  <a:lnTo>
                    <a:pt x="14185" y="63500"/>
                  </a:lnTo>
                  <a:lnTo>
                    <a:pt x="78016" y="63500"/>
                  </a:lnTo>
                  <a:lnTo>
                    <a:pt x="78016" y="119380"/>
                  </a:lnTo>
                  <a:lnTo>
                    <a:pt x="92214" y="119380"/>
                  </a:lnTo>
                  <a:lnTo>
                    <a:pt x="92214" y="63500"/>
                  </a:lnTo>
                  <a:lnTo>
                    <a:pt x="92214" y="50800"/>
                  </a:lnTo>
                  <a:lnTo>
                    <a:pt x="92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7" name="Google Shape;177;p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85158" y="10458544"/>
              <a:ext cx="116876" cy="1195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1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851568" y="10458550"/>
              <a:ext cx="123462" cy="119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1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038666" y="10458548"/>
              <a:ext cx="82248" cy="1195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12"/>
            <p:cNvSpPr/>
            <p:nvPr/>
          </p:nvSpPr>
          <p:spPr>
            <a:xfrm>
              <a:off x="3178403" y="10458557"/>
              <a:ext cx="78740" cy="119380"/>
            </a:xfrm>
            <a:custGeom>
              <a:avLst/>
              <a:gdLst/>
              <a:ahLst/>
              <a:cxnLst/>
              <a:rect l="l" t="t" r="r" b="b"/>
              <a:pathLst>
                <a:path w="78739" h="119379" extrusionOk="0">
                  <a:moveTo>
                    <a:pt x="78181" y="106680"/>
                  </a:moveTo>
                  <a:lnTo>
                    <a:pt x="14185" y="106680"/>
                  </a:lnTo>
                  <a:lnTo>
                    <a:pt x="14185" y="63500"/>
                  </a:lnTo>
                  <a:lnTo>
                    <a:pt x="71094" y="63500"/>
                  </a:lnTo>
                  <a:lnTo>
                    <a:pt x="71094" y="50800"/>
                  </a:lnTo>
                  <a:lnTo>
                    <a:pt x="14185" y="50800"/>
                  </a:lnTo>
                  <a:lnTo>
                    <a:pt x="14185" y="12700"/>
                  </a:lnTo>
                  <a:lnTo>
                    <a:pt x="75158" y="12700"/>
                  </a:lnTo>
                  <a:lnTo>
                    <a:pt x="75158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50800"/>
                  </a:lnTo>
                  <a:lnTo>
                    <a:pt x="0" y="63500"/>
                  </a:lnTo>
                  <a:lnTo>
                    <a:pt x="0" y="106680"/>
                  </a:lnTo>
                  <a:lnTo>
                    <a:pt x="0" y="119380"/>
                  </a:lnTo>
                  <a:lnTo>
                    <a:pt x="78181" y="119380"/>
                  </a:lnTo>
                  <a:lnTo>
                    <a:pt x="78181" y="1066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1" name="Google Shape;181;p1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310129" y="10458554"/>
              <a:ext cx="82248" cy="119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520902" y="10455506"/>
              <a:ext cx="124990" cy="125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12"/>
            <p:cNvSpPr/>
            <p:nvPr/>
          </p:nvSpPr>
          <p:spPr>
            <a:xfrm>
              <a:off x="3702710" y="10458557"/>
              <a:ext cx="74295" cy="119380"/>
            </a:xfrm>
            <a:custGeom>
              <a:avLst/>
              <a:gdLst/>
              <a:ahLst/>
              <a:cxnLst/>
              <a:rect l="l" t="t" r="r" b="b"/>
              <a:pathLst>
                <a:path w="74295" h="119379" extrusionOk="0">
                  <a:moveTo>
                    <a:pt x="741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52070"/>
                  </a:lnTo>
                  <a:lnTo>
                    <a:pt x="0" y="66040"/>
                  </a:lnTo>
                  <a:lnTo>
                    <a:pt x="0" y="119380"/>
                  </a:lnTo>
                  <a:lnTo>
                    <a:pt x="14185" y="119380"/>
                  </a:lnTo>
                  <a:lnTo>
                    <a:pt x="14185" y="66040"/>
                  </a:lnTo>
                  <a:lnTo>
                    <a:pt x="69913" y="66040"/>
                  </a:lnTo>
                  <a:lnTo>
                    <a:pt x="69913" y="52070"/>
                  </a:lnTo>
                  <a:lnTo>
                    <a:pt x="14185" y="52070"/>
                  </a:lnTo>
                  <a:lnTo>
                    <a:pt x="14185" y="12700"/>
                  </a:lnTo>
                  <a:lnTo>
                    <a:pt x="74129" y="12700"/>
                  </a:lnTo>
                  <a:lnTo>
                    <a:pt x="741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4" name="Google Shape;184;p1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904200" y="10455506"/>
              <a:ext cx="106059" cy="125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052523" y="10455506"/>
              <a:ext cx="124980" cy="125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234321" y="10458550"/>
              <a:ext cx="123462" cy="119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421427" y="10458550"/>
              <a:ext cx="123462" cy="1195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12"/>
            <p:cNvSpPr/>
            <p:nvPr/>
          </p:nvSpPr>
          <p:spPr>
            <a:xfrm>
              <a:off x="4608525" y="10458557"/>
              <a:ext cx="78740" cy="119380"/>
            </a:xfrm>
            <a:custGeom>
              <a:avLst/>
              <a:gdLst/>
              <a:ahLst/>
              <a:cxnLst/>
              <a:rect l="l" t="t" r="r" b="b"/>
              <a:pathLst>
                <a:path w="78739" h="119379" extrusionOk="0">
                  <a:moveTo>
                    <a:pt x="78193" y="106680"/>
                  </a:moveTo>
                  <a:lnTo>
                    <a:pt x="14185" y="106680"/>
                  </a:lnTo>
                  <a:lnTo>
                    <a:pt x="14185" y="63500"/>
                  </a:lnTo>
                  <a:lnTo>
                    <a:pt x="71094" y="63500"/>
                  </a:lnTo>
                  <a:lnTo>
                    <a:pt x="71094" y="50800"/>
                  </a:lnTo>
                  <a:lnTo>
                    <a:pt x="14185" y="50800"/>
                  </a:lnTo>
                  <a:lnTo>
                    <a:pt x="14185" y="12700"/>
                  </a:lnTo>
                  <a:lnTo>
                    <a:pt x="75145" y="12700"/>
                  </a:lnTo>
                  <a:lnTo>
                    <a:pt x="75145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50800"/>
                  </a:lnTo>
                  <a:lnTo>
                    <a:pt x="0" y="63500"/>
                  </a:lnTo>
                  <a:lnTo>
                    <a:pt x="0" y="106680"/>
                  </a:lnTo>
                  <a:lnTo>
                    <a:pt x="0" y="119380"/>
                  </a:lnTo>
                  <a:lnTo>
                    <a:pt x="78193" y="119380"/>
                  </a:lnTo>
                  <a:lnTo>
                    <a:pt x="78193" y="1066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9" name="Google Shape;189;p12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740240" y="10458554"/>
              <a:ext cx="82248" cy="119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868518" y="10455506"/>
              <a:ext cx="106059" cy="125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2"/>
            <p:cNvSpPr/>
            <p:nvPr/>
          </p:nvSpPr>
          <p:spPr>
            <a:xfrm>
              <a:off x="5026076" y="10458557"/>
              <a:ext cx="288925" cy="119380"/>
            </a:xfrm>
            <a:custGeom>
              <a:avLst/>
              <a:gdLst/>
              <a:ahLst/>
              <a:cxnLst/>
              <a:rect l="l" t="t" r="r" b="b"/>
              <a:pathLst>
                <a:path w="288925" h="119379" extrusionOk="0">
                  <a:moveTo>
                    <a:pt x="78181" y="106680"/>
                  </a:moveTo>
                  <a:lnTo>
                    <a:pt x="14173" y="106680"/>
                  </a:lnTo>
                  <a:lnTo>
                    <a:pt x="14173" y="63500"/>
                  </a:lnTo>
                  <a:lnTo>
                    <a:pt x="71094" y="63500"/>
                  </a:lnTo>
                  <a:lnTo>
                    <a:pt x="71094" y="50800"/>
                  </a:lnTo>
                  <a:lnTo>
                    <a:pt x="14173" y="50800"/>
                  </a:lnTo>
                  <a:lnTo>
                    <a:pt x="14173" y="12700"/>
                  </a:lnTo>
                  <a:lnTo>
                    <a:pt x="75145" y="12700"/>
                  </a:lnTo>
                  <a:lnTo>
                    <a:pt x="75145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50800"/>
                  </a:lnTo>
                  <a:lnTo>
                    <a:pt x="0" y="63500"/>
                  </a:lnTo>
                  <a:lnTo>
                    <a:pt x="0" y="106680"/>
                  </a:lnTo>
                  <a:lnTo>
                    <a:pt x="0" y="119380"/>
                  </a:lnTo>
                  <a:lnTo>
                    <a:pt x="78181" y="119380"/>
                  </a:lnTo>
                  <a:lnTo>
                    <a:pt x="78181" y="106680"/>
                  </a:lnTo>
                  <a:close/>
                </a:path>
                <a:path w="288925" h="119379" extrusionOk="0">
                  <a:moveTo>
                    <a:pt x="288785" y="0"/>
                  </a:moveTo>
                  <a:lnTo>
                    <a:pt x="214655" y="0"/>
                  </a:lnTo>
                  <a:lnTo>
                    <a:pt x="214655" y="12700"/>
                  </a:lnTo>
                  <a:lnTo>
                    <a:pt x="214655" y="52070"/>
                  </a:lnTo>
                  <a:lnTo>
                    <a:pt x="214655" y="66040"/>
                  </a:lnTo>
                  <a:lnTo>
                    <a:pt x="214655" y="119380"/>
                  </a:lnTo>
                  <a:lnTo>
                    <a:pt x="228828" y="119380"/>
                  </a:lnTo>
                  <a:lnTo>
                    <a:pt x="228828" y="66040"/>
                  </a:lnTo>
                  <a:lnTo>
                    <a:pt x="284568" y="66040"/>
                  </a:lnTo>
                  <a:lnTo>
                    <a:pt x="284568" y="52070"/>
                  </a:lnTo>
                  <a:lnTo>
                    <a:pt x="228828" y="52070"/>
                  </a:lnTo>
                  <a:lnTo>
                    <a:pt x="228828" y="12700"/>
                  </a:lnTo>
                  <a:lnTo>
                    <a:pt x="288785" y="12700"/>
                  </a:lnTo>
                  <a:lnTo>
                    <a:pt x="288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2" name="Google Shape;192;p12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360846" y="10455506"/>
              <a:ext cx="124990" cy="125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12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541714" y="10458550"/>
              <a:ext cx="90175" cy="122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12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694885" y="10458550"/>
              <a:ext cx="101682" cy="119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12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859095" y="10458548"/>
              <a:ext cx="104426" cy="119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12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6000580" y="10458544"/>
              <a:ext cx="116876" cy="1195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12"/>
            <p:cNvSpPr/>
            <p:nvPr/>
          </p:nvSpPr>
          <p:spPr>
            <a:xfrm>
              <a:off x="6140717" y="10458557"/>
              <a:ext cx="157480" cy="120014"/>
            </a:xfrm>
            <a:custGeom>
              <a:avLst/>
              <a:gdLst/>
              <a:ahLst/>
              <a:cxnLst/>
              <a:rect l="l" t="t" r="r" b="b"/>
              <a:pathLst>
                <a:path w="157479" h="120015" extrusionOk="0">
                  <a:moveTo>
                    <a:pt x="93230" y="457"/>
                  </a:moveTo>
                  <a:lnTo>
                    <a:pt x="0" y="457"/>
                  </a:lnTo>
                  <a:lnTo>
                    <a:pt x="0" y="13157"/>
                  </a:lnTo>
                  <a:lnTo>
                    <a:pt x="39522" y="13157"/>
                  </a:lnTo>
                  <a:lnTo>
                    <a:pt x="39522" y="119837"/>
                  </a:lnTo>
                  <a:lnTo>
                    <a:pt x="53708" y="119837"/>
                  </a:lnTo>
                  <a:lnTo>
                    <a:pt x="53708" y="13157"/>
                  </a:lnTo>
                  <a:lnTo>
                    <a:pt x="93230" y="13157"/>
                  </a:lnTo>
                  <a:lnTo>
                    <a:pt x="93230" y="457"/>
                  </a:lnTo>
                  <a:close/>
                </a:path>
                <a:path w="157479" h="120015" extrusionOk="0">
                  <a:moveTo>
                    <a:pt x="157353" y="0"/>
                  </a:moveTo>
                  <a:lnTo>
                    <a:pt x="143179" y="0"/>
                  </a:lnTo>
                  <a:lnTo>
                    <a:pt x="143179" y="119545"/>
                  </a:lnTo>
                  <a:lnTo>
                    <a:pt x="157353" y="119545"/>
                  </a:lnTo>
                  <a:lnTo>
                    <a:pt x="1573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8" name="Google Shape;198;p12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536864" y="10458550"/>
              <a:ext cx="101682" cy="119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12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355067" y="10455506"/>
              <a:ext cx="124970" cy="125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12"/>
            <p:cNvSpPr/>
            <p:nvPr/>
          </p:nvSpPr>
          <p:spPr>
            <a:xfrm>
              <a:off x="0" y="5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 extrusionOk="0">
                  <a:moveTo>
                    <a:pt x="20104100" y="0"/>
                  </a:moveTo>
                  <a:lnTo>
                    <a:pt x="19947027" y="0"/>
                  </a:lnTo>
                  <a:lnTo>
                    <a:pt x="0" y="0"/>
                  </a:lnTo>
                  <a:lnTo>
                    <a:pt x="0" y="167538"/>
                  </a:lnTo>
                  <a:lnTo>
                    <a:pt x="5232" y="167538"/>
                  </a:lnTo>
                  <a:lnTo>
                    <a:pt x="5232" y="1335036"/>
                  </a:lnTo>
                  <a:lnTo>
                    <a:pt x="162280" y="1335036"/>
                  </a:lnTo>
                  <a:lnTo>
                    <a:pt x="162280" y="167538"/>
                  </a:lnTo>
                  <a:lnTo>
                    <a:pt x="19947027" y="167538"/>
                  </a:lnTo>
                  <a:lnTo>
                    <a:pt x="19947027" y="11141024"/>
                  </a:lnTo>
                  <a:lnTo>
                    <a:pt x="162280" y="11141024"/>
                  </a:lnTo>
                  <a:lnTo>
                    <a:pt x="162280" y="1387386"/>
                  </a:lnTo>
                  <a:lnTo>
                    <a:pt x="5232" y="1387386"/>
                  </a:lnTo>
                  <a:lnTo>
                    <a:pt x="5232" y="11141024"/>
                  </a:lnTo>
                  <a:lnTo>
                    <a:pt x="0" y="11141024"/>
                  </a:lnTo>
                  <a:lnTo>
                    <a:pt x="0" y="11308550"/>
                  </a:lnTo>
                  <a:lnTo>
                    <a:pt x="20104100" y="11308550"/>
                  </a:lnTo>
                  <a:lnTo>
                    <a:pt x="20104100" y="11141024"/>
                  </a:lnTo>
                  <a:lnTo>
                    <a:pt x="20104088" y="167538"/>
                  </a:lnTo>
                  <a:lnTo>
                    <a:pt x="20104100" y="0"/>
                  </a:lnTo>
                  <a:close/>
                </a:path>
              </a:pathLst>
            </a:custGeom>
            <a:solidFill>
              <a:srgbClr val="0022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0" y="1335037"/>
              <a:ext cx="1570990" cy="52705"/>
            </a:xfrm>
            <a:custGeom>
              <a:avLst/>
              <a:gdLst/>
              <a:ahLst/>
              <a:cxnLst/>
              <a:rect l="l" t="t" r="r" b="b"/>
              <a:pathLst>
                <a:path w="1570990" h="52705" extrusionOk="0">
                  <a:moveTo>
                    <a:pt x="1570632" y="0"/>
                  </a:moveTo>
                  <a:lnTo>
                    <a:pt x="0" y="0"/>
                  </a:lnTo>
                  <a:lnTo>
                    <a:pt x="0" y="52354"/>
                  </a:lnTo>
                  <a:lnTo>
                    <a:pt x="1570632" y="52354"/>
                  </a:lnTo>
                  <a:lnTo>
                    <a:pt x="1570632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2" name="Google Shape;202;p12" descr="A picture containing text, sign, outdoor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874290" y="9924075"/>
            <a:ext cx="4764405" cy="63525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2"/>
          <p:cNvSpPr txBox="1">
            <a:spLocks noGrp="1"/>
          </p:cNvSpPr>
          <p:nvPr>
            <p:ph type="body" idx="1"/>
          </p:nvPr>
        </p:nvSpPr>
        <p:spPr>
          <a:xfrm>
            <a:off x="15996673" y="3256064"/>
            <a:ext cx="3136768" cy="134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  <a:defRPr sz="3200" b="0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98"/>
              <a:buFont typeface="Calibri"/>
              <a:buNone/>
              <a:defRPr sz="3298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8"/>
              <a:buFont typeface="Calibri"/>
              <a:buNone/>
              <a:defRPr sz="2968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2"/>
          <p:cNvSpPr>
            <a:spLocks noGrp="1"/>
          </p:cNvSpPr>
          <p:nvPr>
            <p:ph type="pic" idx="2"/>
          </p:nvPr>
        </p:nvSpPr>
        <p:spPr>
          <a:xfrm>
            <a:off x="13421046" y="2768561"/>
            <a:ext cx="2198109" cy="2198109"/>
          </a:xfrm>
          <a:prstGeom prst="ellipse">
            <a:avLst/>
          </a:prstGeom>
          <a:noFill/>
          <a:ln w="76200" cap="flat" cmpd="sng">
            <a:solidFill>
              <a:srgbClr val="0C234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2"/>
          <p:cNvSpPr txBox="1">
            <a:spLocks noGrp="1"/>
          </p:cNvSpPr>
          <p:nvPr>
            <p:ph type="body" idx="3"/>
          </p:nvPr>
        </p:nvSpPr>
        <p:spPr>
          <a:xfrm>
            <a:off x="15996673" y="6957371"/>
            <a:ext cx="3136768" cy="134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  <a:defRPr sz="3200" b="0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98"/>
              <a:buFont typeface="Calibri"/>
              <a:buNone/>
              <a:defRPr sz="3298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8"/>
              <a:buFont typeface="Calibri"/>
              <a:buNone/>
              <a:defRPr sz="2968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2"/>
          <p:cNvSpPr>
            <a:spLocks noGrp="1"/>
          </p:cNvSpPr>
          <p:nvPr>
            <p:ph type="pic" idx="4"/>
          </p:nvPr>
        </p:nvSpPr>
        <p:spPr>
          <a:xfrm>
            <a:off x="13421046" y="6469868"/>
            <a:ext cx="2198109" cy="2198109"/>
          </a:xfrm>
          <a:prstGeom prst="ellipse">
            <a:avLst/>
          </a:prstGeom>
          <a:noFill/>
          <a:ln w="76200" cap="flat" cmpd="sng">
            <a:solidFill>
              <a:srgbClr val="0C234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2"/>
          <p:cNvSpPr txBox="1">
            <a:spLocks noGrp="1"/>
          </p:cNvSpPr>
          <p:nvPr>
            <p:ph type="body" idx="5"/>
          </p:nvPr>
        </p:nvSpPr>
        <p:spPr>
          <a:xfrm>
            <a:off x="9841760" y="3256064"/>
            <a:ext cx="3136768" cy="134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  <a:defRPr sz="3200" b="0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98"/>
              <a:buFont typeface="Calibri"/>
              <a:buNone/>
              <a:defRPr sz="3298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8"/>
              <a:buFont typeface="Calibri"/>
              <a:buNone/>
              <a:defRPr sz="2968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2"/>
          <p:cNvSpPr>
            <a:spLocks noGrp="1"/>
          </p:cNvSpPr>
          <p:nvPr>
            <p:ph type="pic" idx="6"/>
          </p:nvPr>
        </p:nvSpPr>
        <p:spPr>
          <a:xfrm>
            <a:off x="7266133" y="2768561"/>
            <a:ext cx="2198109" cy="2198109"/>
          </a:xfrm>
          <a:prstGeom prst="ellipse">
            <a:avLst/>
          </a:prstGeom>
          <a:noFill/>
          <a:ln w="76200" cap="flat" cmpd="sng">
            <a:solidFill>
              <a:srgbClr val="0C234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2"/>
          <p:cNvSpPr txBox="1">
            <a:spLocks noGrp="1"/>
          </p:cNvSpPr>
          <p:nvPr>
            <p:ph type="body" idx="7"/>
          </p:nvPr>
        </p:nvSpPr>
        <p:spPr>
          <a:xfrm>
            <a:off x="9841760" y="6957371"/>
            <a:ext cx="3136768" cy="134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  <a:defRPr sz="3200" b="0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98"/>
              <a:buFont typeface="Calibri"/>
              <a:buNone/>
              <a:defRPr sz="3298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8"/>
              <a:buFont typeface="Calibri"/>
              <a:buNone/>
              <a:defRPr sz="2968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12"/>
          <p:cNvSpPr>
            <a:spLocks noGrp="1"/>
          </p:cNvSpPr>
          <p:nvPr>
            <p:ph type="pic" idx="8"/>
          </p:nvPr>
        </p:nvSpPr>
        <p:spPr>
          <a:xfrm>
            <a:off x="7266133" y="6469868"/>
            <a:ext cx="2198109" cy="2198109"/>
          </a:xfrm>
          <a:prstGeom prst="ellipse">
            <a:avLst/>
          </a:prstGeom>
          <a:noFill/>
          <a:ln w="76200" cap="flat" cmpd="sng">
            <a:solidFill>
              <a:srgbClr val="0C234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2"/>
          <p:cNvSpPr txBox="1">
            <a:spLocks noGrp="1"/>
          </p:cNvSpPr>
          <p:nvPr>
            <p:ph type="body" idx="9"/>
          </p:nvPr>
        </p:nvSpPr>
        <p:spPr>
          <a:xfrm>
            <a:off x="3701043" y="3256064"/>
            <a:ext cx="3136768" cy="134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  <a:defRPr sz="3200" b="0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98"/>
              <a:buFont typeface="Calibri"/>
              <a:buNone/>
              <a:defRPr sz="3298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8"/>
              <a:buFont typeface="Calibri"/>
              <a:buNone/>
              <a:defRPr sz="2968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12"/>
          <p:cNvSpPr>
            <a:spLocks noGrp="1"/>
          </p:cNvSpPr>
          <p:nvPr>
            <p:ph type="pic" idx="13"/>
          </p:nvPr>
        </p:nvSpPr>
        <p:spPr>
          <a:xfrm>
            <a:off x="1125416" y="2768561"/>
            <a:ext cx="2198109" cy="2198109"/>
          </a:xfrm>
          <a:prstGeom prst="ellipse">
            <a:avLst/>
          </a:prstGeom>
          <a:noFill/>
          <a:ln w="76200" cap="flat" cmpd="sng">
            <a:solidFill>
              <a:srgbClr val="0C234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2"/>
          <p:cNvSpPr txBox="1">
            <a:spLocks noGrp="1"/>
          </p:cNvSpPr>
          <p:nvPr>
            <p:ph type="body" idx="14"/>
          </p:nvPr>
        </p:nvSpPr>
        <p:spPr>
          <a:xfrm>
            <a:off x="3701043" y="6957371"/>
            <a:ext cx="3136768" cy="134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  <a:defRPr sz="3200" b="0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98"/>
              <a:buFont typeface="Calibri"/>
              <a:buNone/>
              <a:defRPr sz="3298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8"/>
              <a:buFont typeface="Calibri"/>
              <a:buNone/>
              <a:defRPr sz="2968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12"/>
          <p:cNvSpPr>
            <a:spLocks noGrp="1"/>
          </p:cNvSpPr>
          <p:nvPr>
            <p:ph type="pic" idx="15"/>
          </p:nvPr>
        </p:nvSpPr>
        <p:spPr>
          <a:xfrm>
            <a:off x="1125416" y="6469868"/>
            <a:ext cx="2198109" cy="2198109"/>
          </a:xfrm>
          <a:prstGeom prst="ellipse">
            <a:avLst/>
          </a:prstGeom>
          <a:noFill/>
          <a:ln w="76200" cap="flat" cmpd="sng">
            <a:solidFill>
              <a:srgbClr val="0C234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orient="horz" pos="625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179" y="107326"/>
            <a:ext cx="8261528" cy="1109151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3"/>
          <p:cNvSpPr/>
          <p:nvPr/>
        </p:nvSpPr>
        <p:spPr>
          <a:xfrm>
            <a:off x="8376707" y="9149065"/>
            <a:ext cx="11575415" cy="2010410"/>
          </a:xfrm>
          <a:custGeom>
            <a:avLst/>
            <a:gdLst/>
            <a:ahLst/>
            <a:cxnLst/>
            <a:rect l="l" t="t" r="r" b="b"/>
            <a:pathLst>
              <a:path w="11575415" h="2010409" extrusionOk="0">
                <a:moveTo>
                  <a:pt x="0" y="2010409"/>
                </a:moveTo>
                <a:lnTo>
                  <a:pt x="11575029" y="2010409"/>
                </a:lnTo>
                <a:lnTo>
                  <a:pt x="11575029" y="0"/>
                </a:lnTo>
                <a:lnTo>
                  <a:pt x="0" y="0"/>
                </a:lnTo>
                <a:lnTo>
                  <a:pt x="0" y="2010409"/>
                </a:ln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3"/>
          <p:cNvSpPr/>
          <p:nvPr/>
        </p:nvSpPr>
        <p:spPr>
          <a:xfrm>
            <a:off x="151304" y="149210"/>
            <a:ext cx="8225790" cy="11010265"/>
          </a:xfrm>
          <a:custGeom>
            <a:avLst/>
            <a:gdLst/>
            <a:ahLst/>
            <a:cxnLst/>
            <a:rect l="l" t="t" r="r" b="b"/>
            <a:pathLst>
              <a:path w="8225790" h="11010265" extrusionOk="0">
                <a:moveTo>
                  <a:pt x="8225403" y="0"/>
                </a:moveTo>
                <a:lnTo>
                  <a:pt x="0" y="0"/>
                </a:lnTo>
                <a:lnTo>
                  <a:pt x="0" y="11010135"/>
                </a:lnTo>
                <a:lnTo>
                  <a:pt x="8225403" y="11010135"/>
                </a:lnTo>
                <a:lnTo>
                  <a:pt x="8225403" y="0"/>
                </a:lnTo>
                <a:close/>
              </a:path>
            </a:pathLst>
          </a:custGeom>
          <a:solidFill>
            <a:srgbClr val="0C2340">
              <a:alpha val="8588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xfrm>
            <a:off x="1851117" y="2294981"/>
            <a:ext cx="1986914" cy="1671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1851117" y="2294981"/>
            <a:ext cx="1986914" cy="140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50" b="1" i="0">
                <a:solidFill>
                  <a:srgbClr val="0722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1250834" y="4809425"/>
            <a:ext cx="17602431" cy="395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1851117" y="2294981"/>
            <a:ext cx="1986914" cy="140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50" b="1" i="0">
                <a:solidFill>
                  <a:srgbClr val="0722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1851117" y="2294981"/>
            <a:ext cx="1986914" cy="140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50" b="1" i="0">
                <a:solidFill>
                  <a:srgbClr val="0722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aker Slide">
  <p:cSld name="Speaker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7" descr="A blue and whit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97"/>
            <a:ext cx="20104099" cy="1130855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1392628" y="2286011"/>
            <a:ext cx="7226439" cy="336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382157" y="6174099"/>
            <a:ext cx="7236910" cy="188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98"/>
              <a:buFont typeface="Avenir"/>
              <a:buNone/>
              <a:defRPr sz="3298" b="1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98"/>
              <a:buFont typeface="Calibri"/>
              <a:buNone/>
              <a:defRPr sz="3298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8"/>
              <a:buFont typeface="Calibri"/>
              <a:buNone/>
              <a:defRPr sz="2968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14562666" y="4709404"/>
            <a:ext cx="4402667" cy="188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 b="0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98"/>
              <a:buFont typeface="Calibri"/>
              <a:buNone/>
              <a:defRPr sz="3298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8"/>
              <a:buFont typeface="Calibri"/>
              <a:buNone/>
              <a:defRPr sz="2968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7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100" y="0"/>
                </a:moveTo>
                <a:lnTo>
                  <a:pt x="19947027" y="0"/>
                </a:lnTo>
                <a:lnTo>
                  <a:pt x="0" y="0"/>
                </a:lnTo>
                <a:lnTo>
                  <a:pt x="0" y="167538"/>
                </a:lnTo>
                <a:lnTo>
                  <a:pt x="5232" y="167538"/>
                </a:lnTo>
                <a:lnTo>
                  <a:pt x="5232" y="1335036"/>
                </a:lnTo>
                <a:lnTo>
                  <a:pt x="162280" y="1335036"/>
                </a:lnTo>
                <a:lnTo>
                  <a:pt x="162280" y="167538"/>
                </a:lnTo>
                <a:lnTo>
                  <a:pt x="19947027" y="167538"/>
                </a:lnTo>
                <a:lnTo>
                  <a:pt x="19947027" y="11141024"/>
                </a:lnTo>
                <a:lnTo>
                  <a:pt x="162280" y="11141024"/>
                </a:lnTo>
                <a:lnTo>
                  <a:pt x="162280" y="1387386"/>
                </a:lnTo>
                <a:lnTo>
                  <a:pt x="5232" y="1387386"/>
                </a:lnTo>
                <a:lnTo>
                  <a:pt x="5232" y="11141024"/>
                </a:lnTo>
                <a:lnTo>
                  <a:pt x="0" y="11141024"/>
                </a:lnTo>
                <a:lnTo>
                  <a:pt x="0" y="11308550"/>
                </a:lnTo>
                <a:lnTo>
                  <a:pt x="20104100" y="11308550"/>
                </a:lnTo>
                <a:lnTo>
                  <a:pt x="20104100" y="11141024"/>
                </a:lnTo>
                <a:lnTo>
                  <a:pt x="20104088" y="167538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223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7"/>
          <p:cNvSpPr/>
          <p:nvPr/>
        </p:nvSpPr>
        <p:spPr>
          <a:xfrm>
            <a:off x="0" y="1335037"/>
            <a:ext cx="1570990" cy="52705"/>
          </a:xfrm>
          <a:custGeom>
            <a:avLst/>
            <a:gdLst/>
            <a:ahLst/>
            <a:cxnLst/>
            <a:rect l="l" t="t" r="r" b="b"/>
            <a:pathLst>
              <a:path w="1570990" h="52705" extrusionOk="0">
                <a:moveTo>
                  <a:pt x="1570632" y="0"/>
                </a:moveTo>
                <a:lnTo>
                  <a:pt x="0" y="0"/>
                </a:lnTo>
                <a:lnTo>
                  <a:pt x="0" y="52354"/>
                </a:lnTo>
                <a:lnTo>
                  <a:pt x="1570632" y="52354"/>
                </a:lnTo>
                <a:lnTo>
                  <a:pt x="1570632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7"/>
          <p:cNvSpPr>
            <a:spLocks noGrp="1"/>
          </p:cNvSpPr>
          <p:nvPr>
            <p:ph type="pic" idx="3"/>
          </p:nvPr>
        </p:nvSpPr>
        <p:spPr>
          <a:xfrm>
            <a:off x="10481282" y="3941862"/>
            <a:ext cx="3424998" cy="3424998"/>
          </a:xfrm>
          <a:prstGeom prst="ellipse">
            <a:avLst/>
          </a:prstGeom>
          <a:noFill/>
          <a:ln w="76200" cap="flat" cmpd="sng">
            <a:solidFill>
              <a:srgbClr val="0C234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7"/>
          <p:cNvSpPr txBox="1">
            <a:spLocks noGrp="1"/>
          </p:cNvSpPr>
          <p:nvPr>
            <p:ph type="body" idx="4"/>
          </p:nvPr>
        </p:nvSpPr>
        <p:spPr>
          <a:xfrm>
            <a:off x="1887189" y="1205955"/>
            <a:ext cx="4347435" cy="316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50"/>
              <a:buFont typeface="Arial"/>
              <a:buNone/>
              <a:defRPr sz="21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98"/>
              <a:buFont typeface="Calibri"/>
              <a:buNone/>
              <a:defRPr sz="3298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8"/>
              <a:buFont typeface="Calibri"/>
              <a:buNone/>
              <a:defRPr sz="2968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83" name="Google Shape;83;p7" descr="A black and white logo with a st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9356" y="9699490"/>
            <a:ext cx="4529667" cy="740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7" descr="A blue letters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95715" y="9797786"/>
            <a:ext cx="4800600" cy="938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206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peaker Slide">
  <p:cSld name="1_Speaker Slid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8" descr="A blue and whit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396"/>
            <a:ext cx="20104099" cy="11308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8"/>
          <p:cNvSpPr txBox="1">
            <a:spLocks noGrp="1"/>
          </p:cNvSpPr>
          <p:nvPr>
            <p:ph type="title"/>
          </p:nvPr>
        </p:nvSpPr>
        <p:spPr>
          <a:xfrm>
            <a:off x="1392628" y="2286011"/>
            <a:ext cx="7226439" cy="336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body" idx="1"/>
          </p:nvPr>
        </p:nvSpPr>
        <p:spPr>
          <a:xfrm>
            <a:off x="1382157" y="6174099"/>
            <a:ext cx="7236910" cy="188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98"/>
              <a:buFont typeface="Avenir"/>
              <a:buNone/>
              <a:defRPr sz="3298" b="1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98"/>
              <a:buFont typeface="Calibri"/>
              <a:buNone/>
              <a:defRPr sz="3298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8"/>
              <a:buFont typeface="Calibri"/>
              <a:buNone/>
              <a:defRPr sz="2968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body" idx="2"/>
          </p:nvPr>
        </p:nvSpPr>
        <p:spPr>
          <a:xfrm>
            <a:off x="14562666" y="4709404"/>
            <a:ext cx="4402667" cy="188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 b="0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98"/>
              <a:buFont typeface="Calibri"/>
              <a:buNone/>
              <a:defRPr sz="3298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8"/>
              <a:buFont typeface="Calibri"/>
              <a:buNone/>
              <a:defRPr sz="2968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90" name="Google Shape;90;p8"/>
          <p:cNvGrpSpPr/>
          <p:nvPr/>
        </p:nvGrpSpPr>
        <p:grpSpPr>
          <a:xfrm>
            <a:off x="-1" y="5"/>
            <a:ext cx="20188667" cy="11308715"/>
            <a:chOff x="-1" y="5"/>
            <a:chExt cx="20188667" cy="11308715"/>
          </a:xfrm>
        </p:grpSpPr>
        <p:sp>
          <p:nvSpPr>
            <p:cNvPr id="91" name="Google Shape;91;p8"/>
            <p:cNvSpPr/>
            <p:nvPr/>
          </p:nvSpPr>
          <p:spPr>
            <a:xfrm>
              <a:off x="-1" y="5"/>
              <a:ext cx="20188667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 extrusionOk="0">
                  <a:moveTo>
                    <a:pt x="20104100" y="0"/>
                  </a:moveTo>
                  <a:lnTo>
                    <a:pt x="19947027" y="0"/>
                  </a:lnTo>
                  <a:lnTo>
                    <a:pt x="0" y="0"/>
                  </a:lnTo>
                  <a:lnTo>
                    <a:pt x="0" y="167538"/>
                  </a:lnTo>
                  <a:lnTo>
                    <a:pt x="5232" y="167538"/>
                  </a:lnTo>
                  <a:lnTo>
                    <a:pt x="5232" y="1335036"/>
                  </a:lnTo>
                  <a:lnTo>
                    <a:pt x="162280" y="1335036"/>
                  </a:lnTo>
                  <a:lnTo>
                    <a:pt x="162280" y="167538"/>
                  </a:lnTo>
                  <a:lnTo>
                    <a:pt x="19947027" y="167538"/>
                  </a:lnTo>
                  <a:lnTo>
                    <a:pt x="19947027" y="11141024"/>
                  </a:lnTo>
                  <a:lnTo>
                    <a:pt x="162280" y="11141024"/>
                  </a:lnTo>
                  <a:lnTo>
                    <a:pt x="162280" y="1387386"/>
                  </a:lnTo>
                  <a:lnTo>
                    <a:pt x="5232" y="1387386"/>
                  </a:lnTo>
                  <a:lnTo>
                    <a:pt x="5232" y="11141024"/>
                  </a:lnTo>
                  <a:lnTo>
                    <a:pt x="0" y="11141024"/>
                  </a:lnTo>
                  <a:lnTo>
                    <a:pt x="0" y="11308550"/>
                  </a:lnTo>
                  <a:lnTo>
                    <a:pt x="20104100" y="11308550"/>
                  </a:lnTo>
                  <a:lnTo>
                    <a:pt x="20104100" y="11141024"/>
                  </a:lnTo>
                  <a:lnTo>
                    <a:pt x="20104088" y="167538"/>
                  </a:lnTo>
                  <a:lnTo>
                    <a:pt x="20104100" y="0"/>
                  </a:lnTo>
                  <a:close/>
                </a:path>
              </a:pathLst>
            </a:custGeom>
            <a:solidFill>
              <a:srgbClr val="0022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0" y="1335037"/>
              <a:ext cx="1570990" cy="52705"/>
            </a:xfrm>
            <a:custGeom>
              <a:avLst/>
              <a:gdLst/>
              <a:ahLst/>
              <a:cxnLst/>
              <a:rect l="l" t="t" r="r" b="b"/>
              <a:pathLst>
                <a:path w="1570990" h="52705" extrusionOk="0">
                  <a:moveTo>
                    <a:pt x="1570632" y="0"/>
                  </a:moveTo>
                  <a:lnTo>
                    <a:pt x="0" y="0"/>
                  </a:lnTo>
                  <a:lnTo>
                    <a:pt x="0" y="52354"/>
                  </a:lnTo>
                  <a:lnTo>
                    <a:pt x="1570632" y="52354"/>
                  </a:lnTo>
                  <a:lnTo>
                    <a:pt x="1570632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8"/>
          <p:cNvSpPr>
            <a:spLocks noGrp="1"/>
          </p:cNvSpPr>
          <p:nvPr>
            <p:ph type="pic" idx="3"/>
          </p:nvPr>
        </p:nvSpPr>
        <p:spPr>
          <a:xfrm>
            <a:off x="10481282" y="3941862"/>
            <a:ext cx="3424998" cy="3424998"/>
          </a:xfrm>
          <a:prstGeom prst="ellipse">
            <a:avLst/>
          </a:prstGeom>
          <a:noFill/>
          <a:ln w="76200" cap="flat" cmpd="sng">
            <a:solidFill>
              <a:srgbClr val="0C234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8"/>
          <p:cNvSpPr txBox="1">
            <a:spLocks noGrp="1"/>
          </p:cNvSpPr>
          <p:nvPr>
            <p:ph type="body" idx="4"/>
          </p:nvPr>
        </p:nvSpPr>
        <p:spPr>
          <a:xfrm>
            <a:off x="1887189" y="1205955"/>
            <a:ext cx="4347435" cy="316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50"/>
              <a:buFont typeface="Arial"/>
              <a:buNone/>
              <a:defRPr sz="21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98"/>
              <a:buFont typeface="Calibri"/>
              <a:buNone/>
              <a:defRPr sz="3298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8"/>
              <a:buFont typeface="Calibri"/>
              <a:buNone/>
              <a:defRPr sz="2968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95" name="Google Shape;95;p8" descr="A black and white logo with a st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9356" y="9699490"/>
            <a:ext cx="4529667" cy="740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206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peaker Slide">
  <p:cSld name="2_Speaker Slid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9" descr="A blue and whit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20104099" cy="1130855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9"/>
          <p:cNvSpPr txBox="1">
            <a:spLocks noGrp="1"/>
          </p:cNvSpPr>
          <p:nvPr>
            <p:ph type="title"/>
          </p:nvPr>
        </p:nvSpPr>
        <p:spPr>
          <a:xfrm>
            <a:off x="1392628" y="2286011"/>
            <a:ext cx="7226439" cy="336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body" idx="1"/>
          </p:nvPr>
        </p:nvSpPr>
        <p:spPr>
          <a:xfrm>
            <a:off x="1382157" y="6174099"/>
            <a:ext cx="7236910" cy="188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98"/>
              <a:buFont typeface="Avenir"/>
              <a:buNone/>
              <a:defRPr sz="3298" b="1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98"/>
              <a:buFont typeface="Calibri"/>
              <a:buNone/>
              <a:defRPr sz="3298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8"/>
              <a:buFont typeface="Calibri"/>
              <a:buNone/>
              <a:defRPr sz="2968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9"/>
          <p:cNvSpPr txBox="1"/>
          <p:nvPr/>
        </p:nvSpPr>
        <p:spPr>
          <a:xfrm>
            <a:off x="1885219" y="1160039"/>
            <a:ext cx="1602105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SPEAKERS</a:t>
            </a:r>
            <a:endParaRPr sz="21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14562666" y="2714887"/>
            <a:ext cx="4402667" cy="188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 b="0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98"/>
              <a:buFont typeface="Calibri"/>
              <a:buNone/>
              <a:defRPr sz="3298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8"/>
              <a:buFont typeface="Calibri"/>
              <a:buNone/>
              <a:defRPr sz="2968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100" y="0"/>
                </a:moveTo>
                <a:lnTo>
                  <a:pt x="19947027" y="0"/>
                </a:lnTo>
                <a:lnTo>
                  <a:pt x="0" y="0"/>
                </a:lnTo>
                <a:lnTo>
                  <a:pt x="0" y="167538"/>
                </a:lnTo>
                <a:lnTo>
                  <a:pt x="5232" y="167538"/>
                </a:lnTo>
                <a:lnTo>
                  <a:pt x="5232" y="1335036"/>
                </a:lnTo>
                <a:lnTo>
                  <a:pt x="162280" y="1335036"/>
                </a:lnTo>
                <a:lnTo>
                  <a:pt x="162280" y="167538"/>
                </a:lnTo>
                <a:lnTo>
                  <a:pt x="19947027" y="167538"/>
                </a:lnTo>
                <a:lnTo>
                  <a:pt x="19947027" y="11141024"/>
                </a:lnTo>
                <a:lnTo>
                  <a:pt x="162280" y="11141024"/>
                </a:lnTo>
                <a:lnTo>
                  <a:pt x="162280" y="1387386"/>
                </a:lnTo>
                <a:lnTo>
                  <a:pt x="5232" y="1387386"/>
                </a:lnTo>
                <a:lnTo>
                  <a:pt x="5232" y="11141024"/>
                </a:lnTo>
                <a:lnTo>
                  <a:pt x="0" y="11141024"/>
                </a:lnTo>
                <a:lnTo>
                  <a:pt x="0" y="11308550"/>
                </a:lnTo>
                <a:lnTo>
                  <a:pt x="20104100" y="11308550"/>
                </a:lnTo>
                <a:lnTo>
                  <a:pt x="20104100" y="11141024"/>
                </a:lnTo>
                <a:lnTo>
                  <a:pt x="20104088" y="167538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223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/>
          <p:nvPr/>
        </p:nvSpPr>
        <p:spPr>
          <a:xfrm>
            <a:off x="0" y="1335037"/>
            <a:ext cx="1570990" cy="52705"/>
          </a:xfrm>
          <a:custGeom>
            <a:avLst/>
            <a:gdLst/>
            <a:ahLst/>
            <a:cxnLst/>
            <a:rect l="l" t="t" r="r" b="b"/>
            <a:pathLst>
              <a:path w="1570990" h="52705" extrusionOk="0">
                <a:moveTo>
                  <a:pt x="1570632" y="0"/>
                </a:moveTo>
                <a:lnTo>
                  <a:pt x="0" y="0"/>
                </a:lnTo>
                <a:lnTo>
                  <a:pt x="0" y="52354"/>
                </a:lnTo>
                <a:lnTo>
                  <a:pt x="1570632" y="52354"/>
                </a:lnTo>
                <a:lnTo>
                  <a:pt x="1570632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9"/>
          <p:cNvSpPr>
            <a:spLocks noGrp="1"/>
          </p:cNvSpPr>
          <p:nvPr>
            <p:ph type="pic" idx="3"/>
          </p:nvPr>
        </p:nvSpPr>
        <p:spPr>
          <a:xfrm>
            <a:off x="10481282" y="1947345"/>
            <a:ext cx="3424998" cy="3424998"/>
          </a:xfrm>
          <a:prstGeom prst="ellipse">
            <a:avLst/>
          </a:prstGeom>
          <a:noFill/>
          <a:ln w="76200" cap="flat" cmpd="sng">
            <a:solidFill>
              <a:srgbClr val="0C234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9"/>
          <p:cNvSpPr txBox="1">
            <a:spLocks noGrp="1"/>
          </p:cNvSpPr>
          <p:nvPr>
            <p:ph type="body" idx="4"/>
          </p:nvPr>
        </p:nvSpPr>
        <p:spPr>
          <a:xfrm>
            <a:off x="14562666" y="6812753"/>
            <a:ext cx="4402667" cy="188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 b="0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98"/>
              <a:buFont typeface="Calibri"/>
              <a:buNone/>
              <a:defRPr sz="3298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8"/>
              <a:buFont typeface="Calibri"/>
              <a:buNone/>
              <a:defRPr sz="2968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9"/>
          <p:cNvSpPr>
            <a:spLocks noGrp="1"/>
          </p:cNvSpPr>
          <p:nvPr>
            <p:ph type="pic" idx="5"/>
          </p:nvPr>
        </p:nvSpPr>
        <p:spPr>
          <a:xfrm>
            <a:off x="10481282" y="6045211"/>
            <a:ext cx="3424998" cy="3424998"/>
          </a:xfrm>
          <a:prstGeom prst="ellipse">
            <a:avLst/>
          </a:prstGeom>
          <a:noFill/>
          <a:ln w="76200" cap="flat" cmpd="sng">
            <a:solidFill>
              <a:srgbClr val="0C2340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107" name="Google Shape;107;p9" descr="A black and white logo with a st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9356" y="9699490"/>
            <a:ext cx="4529667" cy="740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206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peaker Slide">
  <p:cSld name="3_Speaker Sli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0" descr="A blue and whit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20104099" cy="11308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0"/>
          <p:cNvSpPr txBox="1">
            <a:spLocks noGrp="1"/>
          </p:cNvSpPr>
          <p:nvPr>
            <p:ph type="title"/>
          </p:nvPr>
        </p:nvSpPr>
        <p:spPr>
          <a:xfrm>
            <a:off x="1392628" y="2286011"/>
            <a:ext cx="7226439" cy="336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body" idx="1"/>
          </p:nvPr>
        </p:nvSpPr>
        <p:spPr>
          <a:xfrm>
            <a:off x="1382157" y="6174099"/>
            <a:ext cx="7236910" cy="188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98"/>
              <a:buFont typeface="Avenir"/>
              <a:buNone/>
              <a:defRPr sz="3298" b="1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98"/>
              <a:buFont typeface="Calibri"/>
              <a:buNone/>
              <a:defRPr sz="3298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8"/>
              <a:buFont typeface="Calibri"/>
              <a:buNone/>
              <a:defRPr sz="2968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0"/>
          <p:cNvSpPr txBox="1"/>
          <p:nvPr/>
        </p:nvSpPr>
        <p:spPr>
          <a:xfrm>
            <a:off x="1885219" y="1160039"/>
            <a:ext cx="1602105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SPEAKERS</a:t>
            </a:r>
            <a:endParaRPr sz="21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2"/>
          </p:nvPr>
        </p:nvSpPr>
        <p:spPr>
          <a:xfrm>
            <a:off x="14591427" y="1289715"/>
            <a:ext cx="4402667" cy="188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 b="0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98"/>
              <a:buFont typeface="Calibri"/>
              <a:buNone/>
              <a:defRPr sz="3298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8"/>
              <a:buFont typeface="Calibri"/>
              <a:buNone/>
              <a:defRPr sz="2968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0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100" y="0"/>
                </a:moveTo>
                <a:lnTo>
                  <a:pt x="19947027" y="0"/>
                </a:lnTo>
                <a:lnTo>
                  <a:pt x="0" y="0"/>
                </a:lnTo>
                <a:lnTo>
                  <a:pt x="0" y="167538"/>
                </a:lnTo>
                <a:lnTo>
                  <a:pt x="5232" y="167538"/>
                </a:lnTo>
                <a:lnTo>
                  <a:pt x="5232" y="1335036"/>
                </a:lnTo>
                <a:lnTo>
                  <a:pt x="162280" y="1335036"/>
                </a:lnTo>
                <a:lnTo>
                  <a:pt x="162280" y="167538"/>
                </a:lnTo>
                <a:lnTo>
                  <a:pt x="19947027" y="167538"/>
                </a:lnTo>
                <a:lnTo>
                  <a:pt x="19947027" y="11141024"/>
                </a:lnTo>
                <a:lnTo>
                  <a:pt x="162280" y="11141024"/>
                </a:lnTo>
                <a:lnTo>
                  <a:pt x="162280" y="1387386"/>
                </a:lnTo>
                <a:lnTo>
                  <a:pt x="5232" y="1387386"/>
                </a:lnTo>
                <a:lnTo>
                  <a:pt x="5232" y="11141024"/>
                </a:lnTo>
                <a:lnTo>
                  <a:pt x="0" y="11141024"/>
                </a:lnTo>
                <a:lnTo>
                  <a:pt x="0" y="11308550"/>
                </a:lnTo>
                <a:lnTo>
                  <a:pt x="20104100" y="11308550"/>
                </a:lnTo>
                <a:lnTo>
                  <a:pt x="20104100" y="11141024"/>
                </a:lnTo>
                <a:lnTo>
                  <a:pt x="20104088" y="167538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223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0"/>
          <p:cNvSpPr/>
          <p:nvPr/>
        </p:nvSpPr>
        <p:spPr>
          <a:xfrm>
            <a:off x="0" y="1335037"/>
            <a:ext cx="1570990" cy="52705"/>
          </a:xfrm>
          <a:custGeom>
            <a:avLst/>
            <a:gdLst/>
            <a:ahLst/>
            <a:cxnLst/>
            <a:rect l="l" t="t" r="r" b="b"/>
            <a:pathLst>
              <a:path w="1570990" h="52705" extrusionOk="0">
                <a:moveTo>
                  <a:pt x="1570632" y="0"/>
                </a:moveTo>
                <a:lnTo>
                  <a:pt x="0" y="0"/>
                </a:lnTo>
                <a:lnTo>
                  <a:pt x="0" y="52354"/>
                </a:lnTo>
                <a:lnTo>
                  <a:pt x="1570632" y="52354"/>
                </a:lnTo>
                <a:lnTo>
                  <a:pt x="1570632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>
            <a:spLocks noGrp="1"/>
          </p:cNvSpPr>
          <p:nvPr>
            <p:ph type="pic" idx="3"/>
          </p:nvPr>
        </p:nvSpPr>
        <p:spPr>
          <a:xfrm>
            <a:off x="10973923" y="695856"/>
            <a:ext cx="3077632" cy="3077632"/>
          </a:xfrm>
          <a:prstGeom prst="ellipse">
            <a:avLst/>
          </a:prstGeom>
          <a:noFill/>
          <a:ln w="76200" cap="flat" cmpd="sng">
            <a:solidFill>
              <a:srgbClr val="0C234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0"/>
          <p:cNvSpPr txBox="1">
            <a:spLocks noGrp="1"/>
          </p:cNvSpPr>
          <p:nvPr>
            <p:ph type="body" idx="4"/>
          </p:nvPr>
        </p:nvSpPr>
        <p:spPr>
          <a:xfrm>
            <a:off x="14591427" y="4748333"/>
            <a:ext cx="4402667" cy="188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 b="0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98"/>
              <a:buFont typeface="Calibri"/>
              <a:buNone/>
              <a:defRPr sz="3298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8"/>
              <a:buFont typeface="Calibri"/>
              <a:buNone/>
              <a:defRPr sz="2968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0"/>
          <p:cNvSpPr>
            <a:spLocks noGrp="1"/>
          </p:cNvSpPr>
          <p:nvPr>
            <p:ph type="pic" idx="5"/>
          </p:nvPr>
        </p:nvSpPr>
        <p:spPr>
          <a:xfrm>
            <a:off x="10903638" y="4115546"/>
            <a:ext cx="3077632" cy="3077632"/>
          </a:xfrm>
          <a:prstGeom prst="ellipse">
            <a:avLst/>
          </a:prstGeom>
          <a:noFill/>
          <a:ln w="76200" cap="flat" cmpd="sng">
            <a:solidFill>
              <a:srgbClr val="0C234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10"/>
          <p:cNvSpPr txBox="1">
            <a:spLocks noGrp="1"/>
          </p:cNvSpPr>
          <p:nvPr>
            <p:ph type="body" idx="6"/>
          </p:nvPr>
        </p:nvSpPr>
        <p:spPr>
          <a:xfrm>
            <a:off x="14591427" y="8206951"/>
            <a:ext cx="4402667" cy="188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 b="0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98"/>
              <a:buFont typeface="Calibri"/>
              <a:buNone/>
              <a:defRPr sz="3298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8"/>
              <a:buFont typeface="Calibri"/>
              <a:buNone/>
              <a:defRPr sz="2968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0"/>
          <p:cNvSpPr>
            <a:spLocks noGrp="1"/>
          </p:cNvSpPr>
          <p:nvPr>
            <p:ph type="pic" idx="7"/>
          </p:nvPr>
        </p:nvSpPr>
        <p:spPr>
          <a:xfrm>
            <a:off x="10903638" y="7613092"/>
            <a:ext cx="3077632" cy="3077632"/>
          </a:xfrm>
          <a:prstGeom prst="ellipse">
            <a:avLst/>
          </a:prstGeom>
          <a:noFill/>
          <a:ln w="76200" cap="flat" cmpd="sng">
            <a:solidFill>
              <a:srgbClr val="0C2340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121" name="Google Shape;121;p10" descr="A black and white logo with a st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9356" y="9699490"/>
            <a:ext cx="4529667" cy="740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206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peaker Slide">
  <p:cSld name="4_Speaker Slid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"/>
          <p:cNvSpPr txBox="1"/>
          <p:nvPr/>
        </p:nvSpPr>
        <p:spPr>
          <a:xfrm>
            <a:off x="1885219" y="1160039"/>
            <a:ext cx="1602105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rgbClr val="0C2340"/>
                </a:solidFill>
                <a:latin typeface="Arial"/>
                <a:ea typeface="Arial"/>
                <a:cs typeface="Arial"/>
                <a:sym typeface="Arial"/>
              </a:rPr>
              <a:t>SPEAKERS</a:t>
            </a:r>
            <a:endParaRPr sz="2150">
              <a:solidFill>
                <a:srgbClr val="0C23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11"/>
          <p:cNvGrpSpPr/>
          <p:nvPr/>
        </p:nvGrpSpPr>
        <p:grpSpPr>
          <a:xfrm>
            <a:off x="0" y="0"/>
            <a:ext cx="20104100" cy="11308715"/>
            <a:chOff x="0" y="5"/>
            <a:chExt cx="20104100" cy="11308715"/>
          </a:xfrm>
        </p:grpSpPr>
        <p:sp>
          <p:nvSpPr>
            <p:cNvPr id="125" name="Google Shape;125;p11"/>
            <p:cNvSpPr/>
            <p:nvPr/>
          </p:nvSpPr>
          <p:spPr>
            <a:xfrm>
              <a:off x="1874291" y="9938213"/>
              <a:ext cx="4764405" cy="345440"/>
            </a:xfrm>
            <a:custGeom>
              <a:avLst/>
              <a:gdLst/>
              <a:ahLst/>
              <a:cxnLst/>
              <a:rect l="l" t="t" r="r" b="b"/>
              <a:pathLst>
                <a:path w="4764405" h="345440" extrusionOk="0">
                  <a:moveTo>
                    <a:pt x="285330" y="8369"/>
                  </a:moveTo>
                  <a:lnTo>
                    <a:pt x="212966" y="8369"/>
                  </a:lnTo>
                  <a:lnTo>
                    <a:pt x="212966" y="130289"/>
                  </a:lnTo>
                  <a:lnTo>
                    <a:pt x="72377" y="130289"/>
                  </a:lnTo>
                  <a:lnTo>
                    <a:pt x="72377" y="8369"/>
                  </a:lnTo>
                  <a:lnTo>
                    <a:pt x="0" y="8369"/>
                  </a:lnTo>
                  <a:lnTo>
                    <a:pt x="0" y="130289"/>
                  </a:lnTo>
                  <a:lnTo>
                    <a:pt x="0" y="195059"/>
                  </a:lnTo>
                  <a:lnTo>
                    <a:pt x="0" y="337299"/>
                  </a:lnTo>
                  <a:lnTo>
                    <a:pt x="72377" y="337299"/>
                  </a:lnTo>
                  <a:lnTo>
                    <a:pt x="72377" y="195059"/>
                  </a:lnTo>
                  <a:lnTo>
                    <a:pt x="212966" y="195059"/>
                  </a:lnTo>
                  <a:lnTo>
                    <a:pt x="212966" y="337299"/>
                  </a:lnTo>
                  <a:lnTo>
                    <a:pt x="285330" y="337299"/>
                  </a:lnTo>
                  <a:lnTo>
                    <a:pt x="285330" y="195059"/>
                  </a:lnTo>
                  <a:lnTo>
                    <a:pt x="285330" y="130289"/>
                  </a:lnTo>
                  <a:lnTo>
                    <a:pt x="285330" y="8369"/>
                  </a:lnTo>
                  <a:close/>
                </a:path>
                <a:path w="4764405" h="345440" extrusionOk="0">
                  <a:moveTo>
                    <a:pt x="421233" y="8369"/>
                  </a:moveTo>
                  <a:lnTo>
                    <a:pt x="348843" y="8369"/>
                  </a:lnTo>
                  <a:lnTo>
                    <a:pt x="348843" y="336867"/>
                  </a:lnTo>
                  <a:lnTo>
                    <a:pt x="421233" y="336867"/>
                  </a:lnTo>
                  <a:lnTo>
                    <a:pt x="421233" y="8369"/>
                  </a:lnTo>
                  <a:close/>
                </a:path>
                <a:path w="4764405" h="345440" extrusionOk="0">
                  <a:moveTo>
                    <a:pt x="748258" y="336854"/>
                  </a:moveTo>
                  <a:lnTo>
                    <a:pt x="669226" y="205549"/>
                  </a:lnTo>
                  <a:lnTo>
                    <a:pt x="664756" y="198132"/>
                  </a:lnTo>
                  <a:lnTo>
                    <a:pt x="681101" y="193763"/>
                  </a:lnTo>
                  <a:lnTo>
                    <a:pt x="717638" y="167271"/>
                  </a:lnTo>
                  <a:lnTo>
                    <a:pt x="734606" y="124853"/>
                  </a:lnTo>
                  <a:lnTo>
                    <a:pt x="735736" y="108115"/>
                  </a:lnTo>
                  <a:lnTo>
                    <a:pt x="735114" y="94322"/>
                  </a:lnTo>
                  <a:lnTo>
                    <a:pt x="733247" y="81724"/>
                  </a:lnTo>
                  <a:lnTo>
                    <a:pt x="730123" y="70319"/>
                  </a:lnTo>
                  <a:lnTo>
                    <a:pt x="729818" y="69608"/>
                  </a:lnTo>
                  <a:lnTo>
                    <a:pt x="725754" y="60096"/>
                  </a:lnTo>
                  <a:lnTo>
                    <a:pt x="698855" y="29476"/>
                  </a:lnTo>
                  <a:lnTo>
                    <a:pt x="660577" y="13538"/>
                  </a:lnTo>
                  <a:lnTo>
                    <a:pt x="660577" y="99301"/>
                  </a:lnTo>
                  <a:lnTo>
                    <a:pt x="660577" y="116636"/>
                  </a:lnTo>
                  <a:lnTo>
                    <a:pt x="627710" y="143154"/>
                  </a:lnTo>
                  <a:lnTo>
                    <a:pt x="606285" y="144310"/>
                  </a:lnTo>
                  <a:lnTo>
                    <a:pt x="557110" y="144310"/>
                  </a:lnTo>
                  <a:lnTo>
                    <a:pt x="557110" y="69608"/>
                  </a:lnTo>
                  <a:lnTo>
                    <a:pt x="610933" y="69608"/>
                  </a:lnTo>
                  <a:lnTo>
                    <a:pt x="652068" y="82765"/>
                  </a:lnTo>
                  <a:lnTo>
                    <a:pt x="660577" y="99301"/>
                  </a:lnTo>
                  <a:lnTo>
                    <a:pt x="660577" y="13538"/>
                  </a:lnTo>
                  <a:lnTo>
                    <a:pt x="611860" y="8369"/>
                  </a:lnTo>
                  <a:lnTo>
                    <a:pt x="484733" y="8369"/>
                  </a:lnTo>
                  <a:lnTo>
                    <a:pt x="484733" y="336854"/>
                  </a:lnTo>
                  <a:lnTo>
                    <a:pt x="557110" y="336854"/>
                  </a:lnTo>
                  <a:lnTo>
                    <a:pt x="557110" y="205549"/>
                  </a:lnTo>
                  <a:lnTo>
                    <a:pt x="592836" y="205549"/>
                  </a:lnTo>
                  <a:lnTo>
                    <a:pt x="661492" y="336854"/>
                  </a:lnTo>
                  <a:lnTo>
                    <a:pt x="748258" y="336854"/>
                  </a:lnTo>
                  <a:close/>
                </a:path>
                <a:path w="4764405" h="345440" extrusionOk="0">
                  <a:moveTo>
                    <a:pt x="855916" y="8369"/>
                  </a:moveTo>
                  <a:lnTo>
                    <a:pt x="783526" y="8369"/>
                  </a:lnTo>
                  <a:lnTo>
                    <a:pt x="783526" y="336867"/>
                  </a:lnTo>
                  <a:lnTo>
                    <a:pt x="855916" y="336867"/>
                  </a:lnTo>
                  <a:lnTo>
                    <a:pt x="855916" y="8369"/>
                  </a:lnTo>
                  <a:close/>
                </a:path>
                <a:path w="4764405" h="345440" extrusionOk="0">
                  <a:moveTo>
                    <a:pt x="1230731" y="8369"/>
                  </a:moveTo>
                  <a:lnTo>
                    <a:pt x="1158367" y="8369"/>
                  </a:lnTo>
                  <a:lnTo>
                    <a:pt x="1158367" y="236639"/>
                  </a:lnTo>
                  <a:lnTo>
                    <a:pt x="1157427" y="236639"/>
                  </a:lnTo>
                  <a:lnTo>
                    <a:pt x="1017778" y="8369"/>
                  </a:lnTo>
                  <a:lnTo>
                    <a:pt x="919416" y="8369"/>
                  </a:lnTo>
                  <a:lnTo>
                    <a:pt x="919416" y="336854"/>
                  </a:lnTo>
                  <a:lnTo>
                    <a:pt x="991793" y="336854"/>
                  </a:lnTo>
                  <a:lnTo>
                    <a:pt x="991793" y="103009"/>
                  </a:lnTo>
                  <a:lnTo>
                    <a:pt x="992720" y="103009"/>
                  </a:lnTo>
                  <a:lnTo>
                    <a:pt x="1136078" y="336854"/>
                  </a:lnTo>
                  <a:lnTo>
                    <a:pt x="1230731" y="336854"/>
                  </a:lnTo>
                  <a:lnTo>
                    <a:pt x="1230731" y="8369"/>
                  </a:lnTo>
                  <a:close/>
                </a:path>
                <a:path w="4764405" h="345440" extrusionOk="0">
                  <a:moveTo>
                    <a:pt x="1591551" y="141986"/>
                  </a:moveTo>
                  <a:lnTo>
                    <a:pt x="1463027" y="141986"/>
                  </a:lnTo>
                  <a:lnTo>
                    <a:pt x="1463027" y="208800"/>
                  </a:lnTo>
                  <a:lnTo>
                    <a:pt x="1521955" y="208800"/>
                  </a:lnTo>
                  <a:lnTo>
                    <a:pt x="1521955" y="262153"/>
                  </a:lnTo>
                  <a:lnTo>
                    <a:pt x="1485595" y="275399"/>
                  </a:lnTo>
                  <a:lnTo>
                    <a:pt x="1453756" y="278396"/>
                  </a:lnTo>
                  <a:lnTo>
                    <a:pt x="1442427" y="277901"/>
                  </a:lnTo>
                  <a:lnTo>
                    <a:pt x="1402702" y="266179"/>
                  </a:lnTo>
                  <a:lnTo>
                    <a:pt x="1373187" y="241071"/>
                  </a:lnTo>
                  <a:lnTo>
                    <a:pt x="1355725" y="205193"/>
                  </a:lnTo>
                  <a:lnTo>
                    <a:pt x="1351686" y="172605"/>
                  </a:lnTo>
                  <a:lnTo>
                    <a:pt x="1352130" y="161442"/>
                  </a:lnTo>
                  <a:lnTo>
                    <a:pt x="1362862" y="120980"/>
                  </a:lnTo>
                  <a:lnTo>
                    <a:pt x="1386586" y="90068"/>
                  </a:lnTo>
                  <a:lnTo>
                    <a:pt x="1421434" y="71259"/>
                  </a:lnTo>
                  <a:lnTo>
                    <a:pt x="1453756" y="66814"/>
                  </a:lnTo>
                  <a:lnTo>
                    <a:pt x="1467091" y="67310"/>
                  </a:lnTo>
                  <a:lnTo>
                    <a:pt x="1509191" y="79121"/>
                  </a:lnTo>
                  <a:lnTo>
                    <a:pt x="1533563" y="97904"/>
                  </a:lnTo>
                  <a:lnTo>
                    <a:pt x="1584591" y="42227"/>
                  </a:lnTo>
                  <a:lnTo>
                    <a:pt x="1542440" y="15138"/>
                  </a:lnTo>
                  <a:lnTo>
                    <a:pt x="1491615" y="2387"/>
                  </a:lnTo>
                  <a:lnTo>
                    <a:pt x="1453756" y="12"/>
                  </a:lnTo>
                  <a:lnTo>
                    <a:pt x="1434871" y="774"/>
                  </a:lnTo>
                  <a:lnTo>
                    <a:pt x="1382763" y="12077"/>
                  </a:lnTo>
                  <a:lnTo>
                    <a:pt x="1339011" y="36042"/>
                  </a:lnTo>
                  <a:lnTo>
                    <a:pt x="1305572" y="71526"/>
                  </a:lnTo>
                  <a:lnTo>
                    <a:pt x="1283957" y="117627"/>
                  </a:lnTo>
                  <a:lnTo>
                    <a:pt x="1276515" y="172605"/>
                  </a:lnTo>
                  <a:lnTo>
                    <a:pt x="1277353" y="191871"/>
                  </a:lnTo>
                  <a:lnTo>
                    <a:pt x="1289748" y="244055"/>
                  </a:lnTo>
                  <a:lnTo>
                    <a:pt x="1315453" y="286740"/>
                  </a:lnTo>
                  <a:lnTo>
                    <a:pt x="1352486" y="318477"/>
                  </a:lnTo>
                  <a:lnTo>
                    <a:pt x="1399374" y="338429"/>
                  </a:lnTo>
                  <a:lnTo>
                    <a:pt x="1453756" y="345211"/>
                  </a:lnTo>
                  <a:lnTo>
                    <a:pt x="1471752" y="344741"/>
                  </a:lnTo>
                  <a:lnTo>
                    <a:pt x="1524749" y="337781"/>
                  </a:lnTo>
                  <a:lnTo>
                    <a:pt x="1575371" y="321424"/>
                  </a:lnTo>
                  <a:lnTo>
                    <a:pt x="1591551" y="313664"/>
                  </a:lnTo>
                  <a:lnTo>
                    <a:pt x="1591551" y="141986"/>
                  </a:lnTo>
                  <a:close/>
                </a:path>
                <a:path w="4764405" h="345440" extrusionOk="0">
                  <a:moveTo>
                    <a:pt x="2129282" y="172605"/>
                  </a:moveTo>
                  <a:lnTo>
                    <a:pt x="2121852" y="117627"/>
                  </a:lnTo>
                  <a:lnTo>
                    <a:pt x="2100224" y="71526"/>
                  </a:lnTo>
                  <a:lnTo>
                    <a:pt x="2066785" y="36042"/>
                  </a:lnTo>
                  <a:lnTo>
                    <a:pt x="2054123" y="27317"/>
                  </a:lnTo>
                  <a:lnTo>
                    <a:pt x="2054123" y="172605"/>
                  </a:lnTo>
                  <a:lnTo>
                    <a:pt x="2053678" y="183959"/>
                  </a:lnTo>
                  <a:lnTo>
                    <a:pt x="2042934" y="224370"/>
                  </a:lnTo>
                  <a:lnTo>
                    <a:pt x="2019223" y="255155"/>
                  </a:lnTo>
                  <a:lnTo>
                    <a:pt x="1984362" y="273964"/>
                  </a:lnTo>
                  <a:lnTo>
                    <a:pt x="1952053" y="278396"/>
                  </a:lnTo>
                  <a:lnTo>
                    <a:pt x="1940725" y="277901"/>
                  </a:lnTo>
                  <a:lnTo>
                    <a:pt x="1900999" y="266179"/>
                  </a:lnTo>
                  <a:lnTo>
                    <a:pt x="1871472" y="241071"/>
                  </a:lnTo>
                  <a:lnTo>
                    <a:pt x="1854022" y="205193"/>
                  </a:lnTo>
                  <a:lnTo>
                    <a:pt x="1849970" y="172605"/>
                  </a:lnTo>
                  <a:lnTo>
                    <a:pt x="1850428" y="161442"/>
                  </a:lnTo>
                  <a:lnTo>
                    <a:pt x="1861146" y="120980"/>
                  </a:lnTo>
                  <a:lnTo>
                    <a:pt x="1884870" y="90068"/>
                  </a:lnTo>
                  <a:lnTo>
                    <a:pt x="1919732" y="71259"/>
                  </a:lnTo>
                  <a:lnTo>
                    <a:pt x="1952053" y="66814"/>
                  </a:lnTo>
                  <a:lnTo>
                    <a:pt x="1963369" y="67310"/>
                  </a:lnTo>
                  <a:lnTo>
                    <a:pt x="2003094" y="79044"/>
                  </a:lnTo>
                  <a:lnTo>
                    <a:pt x="2032609" y="104165"/>
                  </a:lnTo>
                  <a:lnTo>
                    <a:pt x="2050072" y="140335"/>
                  </a:lnTo>
                  <a:lnTo>
                    <a:pt x="2054123" y="172605"/>
                  </a:lnTo>
                  <a:lnTo>
                    <a:pt x="2054123" y="27317"/>
                  </a:lnTo>
                  <a:lnTo>
                    <a:pt x="2006409" y="6794"/>
                  </a:lnTo>
                  <a:lnTo>
                    <a:pt x="1952053" y="12"/>
                  </a:lnTo>
                  <a:lnTo>
                    <a:pt x="1933168" y="762"/>
                  </a:lnTo>
                  <a:lnTo>
                    <a:pt x="1881047" y="12077"/>
                  </a:lnTo>
                  <a:lnTo>
                    <a:pt x="1837296" y="36042"/>
                  </a:lnTo>
                  <a:lnTo>
                    <a:pt x="1803869" y="71526"/>
                  </a:lnTo>
                  <a:lnTo>
                    <a:pt x="1782254" y="117627"/>
                  </a:lnTo>
                  <a:lnTo>
                    <a:pt x="1774812" y="172605"/>
                  </a:lnTo>
                  <a:lnTo>
                    <a:pt x="1775637" y="191871"/>
                  </a:lnTo>
                  <a:lnTo>
                    <a:pt x="1788033" y="244055"/>
                  </a:lnTo>
                  <a:lnTo>
                    <a:pt x="1813737" y="286727"/>
                  </a:lnTo>
                  <a:lnTo>
                    <a:pt x="1850783" y="318477"/>
                  </a:lnTo>
                  <a:lnTo>
                    <a:pt x="1897659" y="338416"/>
                  </a:lnTo>
                  <a:lnTo>
                    <a:pt x="1952053" y="345211"/>
                  </a:lnTo>
                  <a:lnTo>
                    <a:pt x="1970925" y="344449"/>
                  </a:lnTo>
                  <a:lnTo>
                    <a:pt x="2023033" y="333146"/>
                  </a:lnTo>
                  <a:lnTo>
                    <a:pt x="2066785" y="309181"/>
                  </a:lnTo>
                  <a:lnTo>
                    <a:pt x="2096668" y="278396"/>
                  </a:lnTo>
                  <a:lnTo>
                    <a:pt x="2116061" y="244055"/>
                  </a:lnTo>
                  <a:lnTo>
                    <a:pt x="2128456" y="191871"/>
                  </a:lnTo>
                  <a:lnTo>
                    <a:pt x="2129282" y="172605"/>
                  </a:lnTo>
                  <a:close/>
                </a:path>
                <a:path w="4764405" h="345440" extrusionOk="0">
                  <a:moveTo>
                    <a:pt x="2450236" y="8356"/>
                  </a:moveTo>
                  <a:lnTo>
                    <a:pt x="2377871" y="8356"/>
                  </a:lnTo>
                  <a:lnTo>
                    <a:pt x="2377871" y="207416"/>
                  </a:lnTo>
                  <a:lnTo>
                    <a:pt x="2377567" y="214922"/>
                  </a:lnTo>
                  <a:lnTo>
                    <a:pt x="2363470" y="253238"/>
                  </a:lnTo>
                  <a:lnTo>
                    <a:pt x="2332253" y="275386"/>
                  </a:lnTo>
                  <a:lnTo>
                    <a:pt x="2311984" y="278396"/>
                  </a:lnTo>
                  <a:lnTo>
                    <a:pt x="2304923" y="278066"/>
                  </a:lnTo>
                  <a:lnTo>
                    <a:pt x="2268817" y="262699"/>
                  </a:lnTo>
                  <a:lnTo>
                    <a:pt x="2248370" y="229069"/>
                  </a:lnTo>
                  <a:lnTo>
                    <a:pt x="2245639" y="207416"/>
                  </a:lnTo>
                  <a:lnTo>
                    <a:pt x="2245639" y="8356"/>
                  </a:lnTo>
                  <a:lnTo>
                    <a:pt x="2173262" y="8356"/>
                  </a:lnTo>
                  <a:lnTo>
                    <a:pt x="2173262" y="210185"/>
                  </a:lnTo>
                  <a:lnTo>
                    <a:pt x="2173821" y="224510"/>
                  </a:lnTo>
                  <a:lnTo>
                    <a:pt x="2182076" y="264007"/>
                  </a:lnTo>
                  <a:lnTo>
                    <a:pt x="2208288" y="306705"/>
                  </a:lnTo>
                  <a:lnTo>
                    <a:pt x="2239213" y="329412"/>
                  </a:lnTo>
                  <a:lnTo>
                    <a:pt x="2279726" y="342658"/>
                  </a:lnTo>
                  <a:lnTo>
                    <a:pt x="2311984" y="345211"/>
                  </a:lnTo>
                  <a:lnTo>
                    <a:pt x="2328418" y="344576"/>
                  </a:lnTo>
                  <a:lnTo>
                    <a:pt x="2371826" y="335000"/>
                  </a:lnTo>
                  <a:lnTo>
                    <a:pt x="2405977" y="315252"/>
                  </a:lnTo>
                  <a:lnTo>
                    <a:pt x="2436482" y="275907"/>
                  </a:lnTo>
                  <a:lnTo>
                    <a:pt x="2448039" y="238252"/>
                  </a:lnTo>
                  <a:lnTo>
                    <a:pt x="2450236" y="210185"/>
                  </a:lnTo>
                  <a:lnTo>
                    <a:pt x="2450236" y="8356"/>
                  </a:lnTo>
                  <a:close/>
                </a:path>
                <a:path w="4764405" h="345440" extrusionOk="0">
                  <a:moveTo>
                    <a:pt x="2776791" y="336854"/>
                  </a:moveTo>
                  <a:lnTo>
                    <a:pt x="2697746" y="205549"/>
                  </a:lnTo>
                  <a:lnTo>
                    <a:pt x="2693276" y="198132"/>
                  </a:lnTo>
                  <a:lnTo>
                    <a:pt x="2709621" y="193763"/>
                  </a:lnTo>
                  <a:lnTo>
                    <a:pt x="2746171" y="167271"/>
                  </a:lnTo>
                  <a:lnTo>
                    <a:pt x="2763126" y="124853"/>
                  </a:lnTo>
                  <a:lnTo>
                    <a:pt x="2764256" y="108115"/>
                  </a:lnTo>
                  <a:lnTo>
                    <a:pt x="2763634" y="94322"/>
                  </a:lnTo>
                  <a:lnTo>
                    <a:pt x="2748864" y="50965"/>
                  </a:lnTo>
                  <a:lnTo>
                    <a:pt x="2718562" y="24193"/>
                  </a:lnTo>
                  <a:lnTo>
                    <a:pt x="2689098" y="13538"/>
                  </a:lnTo>
                  <a:lnTo>
                    <a:pt x="2689098" y="99301"/>
                  </a:lnTo>
                  <a:lnTo>
                    <a:pt x="2689098" y="116636"/>
                  </a:lnTo>
                  <a:lnTo>
                    <a:pt x="2656230" y="143154"/>
                  </a:lnTo>
                  <a:lnTo>
                    <a:pt x="2634805" y="144310"/>
                  </a:lnTo>
                  <a:lnTo>
                    <a:pt x="2585643" y="144310"/>
                  </a:lnTo>
                  <a:lnTo>
                    <a:pt x="2585643" y="69608"/>
                  </a:lnTo>
                  <a:lnTo>
                    <a:pt x="2639453" y="69608"/>
                  </a:lnTo>
                  <a:lnTo>
                    <a:pt x="2680576" y="82765"/>
                  </a:lnTo>
                  <a:lnTo>
                    <a:pt x="2689098" y="99301"/>
                  </a:lnTo>
                  <a:lnTo>
                    <a:pt x="2689098" y="13538"/>
                  </a:lnTo>
                  <a:lnTo>
                    <a:pt x="2640380" y="8369"/>
                  </a:lnTo>
                  <a:lnTo>
                    <a:pt x="2513241" y="8369"/>
                  </a:lnTo>
                  <a:lnTo>
                    <a:pt x="2513241" y="336854"/>
                  </a:lnTo>
                  <a:lnTo>
                    <a:pt x="2585643" y="336854"/>
                  </a:lnTo>
                  <a:lnTo>
                    <a:pt x="2585643" y="205549"/>
                  </a:lnTo>
                  <a:lnTo>
                    <a:pt x="2621343" y="205549"/>
                  </a:lnTo>
                  <a:lnTo>
                    <a:pt x="2690012" y="336854"/>
                  </a:lnTo>
                  <a:lnTo>
                    <a:pt x="2776791" y="336854"/>
                  </a:lnTo>
                  <a:close/>
                </a:path>
                <a:path w="4764405" h="345440" extrusionOk="0">
                  <a:moveTo>
                    <a:pt x="4764227" y="237096"/>
                  </a:moveTo>
                  <a:lnTo>
                    <a:pt x="4753102" y="191160"/>
                  </a:lnTo>
                  <a:lnTo>
                    <a:pt x="4725047" y="163779"/>
                  </a:lnTo>
                  <a:lnTo>
                    <a:pt x="4688611" y="148018"/>
                  </a:lnTo>
                  <a:lnTo>
                    <a:pt x="4679023" y="145237"/>
                  </a:lnTo>
                  <a:lnTo>
                    <a:pt x="4652188" y="136880"/>
                  </a:lnTo>
                  <a:lnTo>
                    <a:pt x="4616691" y="118173"/>
                  </a:lnTo>
                  <a:lnTo>
                    <a:pt x="4612983" y="110604"/>
                  </a:lnTo>
                  <a:lnTo>
                    <a:pt x="4612983" y="94513"/>
                  </a:lnTo>
                  <a:lnTo>
                    <a:pt x="4651045" y="67437"/>
                  </a:lnTo>
                  <a:lnTo>
                    <a:pt x="4656442" y="66814"/>
                  </a:lnTo>
                  <a:lnTo>
                    <a:pt x="4661713" y="66814"/>
                  </a:lnTo>
                  <a:lnTo>
                    <a:pt x="4703750" y="78943"/>
                  </a:lnTo>
                  <a:lnTo>
                    <a:pt x="4714125" y="88633"/>
                  </a:lnTo>
                  <a:lnTo>
                    <a:pt x="4763770" y="34340"/>
                  </a:lnTo>
                  <a:lnTo>
                    <a:pt x="4729594" y="12509"/>
                  </a:lnTo>
                  <a:lnTo>
                    <a:pt x="4690465" y="1981"/>
                  </a:lnTo>
                  <a:lnTo>
                    <a:pt x="4663084" y="0"/>
                  </a:lnTo>
                  <a:lnTo>
                    <a:pt x="4651108" y="431"/>
                  </a:lnTo>
                  <a:lnTo>
                    <a:pt x="4605198" y="10528"/>
                  </a:lnTo>
                  <a:lnTo>
                    <a:pt x="4567834" y="34061"/>
                  </a:lnTo>
                  <a:lnTo>
                    <a:pt x="4543704" y="70713"/>
                  </a:lnTo>
                  <a:lnTo>
                    <a:pt x="4537824" y="106730"/>
                  </a:lnTo>
                  <a:lnTo>
                    <a:pt x="4538535" y="119748"/>
                  </a:lnTo>
                  <a:lnTo>
                    <a:pt x="4555236" y="158750"/>
                  </a:lnTo>
                  <a:lnTo>
                    <a:pt x="4586478" y="182549"/>
                  </a:lnTo>
                  <a:lnTo>
                    <a:pt x="4634090" y="199986"/>
                  </a:lnTo>
                  <a:lnTo>
                    <a:pt x="4651959" y="206006"/>
                  </a:lnTo>
                  <a:lnTo>
                    <a:pt x="4685462" y="225310"/>
                  </a:lnTo>
                  <a:lnTo>
                    <a:pt x="4691862" y="244055"/>
                  </a:lnTo>
                  <a:lnTo>
                    <a:pt x="4691862" y="249936"/>
                  </a:lnTo>
                  <a:lnTo>
                    <a:pt x="4653597" y="277698"/>
                  </a:lnTo>
                  <a:lnTo>
                    <a:pt x="4647628" y="278384"/>
                  </a:lnTo>
                  <a:lnTo>
                    <a:pt x="4641761" y="278384"/>
                  </a:lnTo>
                  <a:lnTo>
                    <a:pt x="4598619" y="265798"/>
                  </a:lnTo>
                  <a:lnTo>
                    <a:pt x="4578642" y="247294"/>
                  </a:lnTo>
                  <a:lnTo>
                    <a:pt x="4527156" y="303911"/>
                  </a:lnTo>
                  <a:lnTo>
                    <a:pt x="4564735" y="329831"/>
                  </a:lnTo>
                  <a:lnTo>
                    <a:pt x="4606722" y="342773"/>
                  </a:lnTo>
                  <a:lnTo>
                    <a:pt x="4637583" y="345211"/>
                  </a:lnTo>
                  <a:lnTo>
                    <a:pt x="4650181" y="344805"/>
                  </a:lnTo>
                  <a:lnTo>
                    <a:pt x="4697196" y="335026"/>
                  </a:lnTo>
                  <a:lnTo>
                    <a:pt x="4734661" y="311594"/>
                  </a:lnTo>
                  <a:lnTo>
                    <a:pt x="4758487" y="274243"/>
                  </a:lnTo>
                  <a:lnTo>
                    <a:pt x="4763592" y="250355"/>
                  </a:lnTo>
                  <a:lnTo>
                    <a:pt x="4764227" y="237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739202" y="9938473"/>
              <a:ext cx="354477" cy="344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74290" y="10458550"/>
              <a:ext cx="90185" cy="1225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11"/>
            <p:cNvSpPr/>
            <p:nvPr/>
          </p:nvSpPr>
          <p:spPr>
            <a:xfrm>
              <a:off x="2020854" y="10558853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 extrusionOk="0">
                  <a:moveTo>
                    <a:pt x="12952" y="0"/>
                  </a:moveTo>
                  <a:lnTo>
                    <a:pt x="10135" y="0"/>
                  </a:lnTo>
                  <a:lnTo>
                    <a:pt x="7329" y="0"/>
                  </a:lnTo>
                  <a:lnTo>
                    <a:pt x="4931" y="984"/>
                  </a:lnTo>
                  <a:lnTo>
                    <a:pt x="994" y="4921"/>
                  </a:lnTo>
                  <a:lnTo>
                    <a:pt x="0" y="7319"/>
                  </a:lnTo>
                  <a:lnTo>
                    <a:pt x="0" y="12942"/>
                  </a:lnTo>
                  <a:lnTo>
                    <a:pt x="1047" y="15339"/>
                  </a:lnTo>
                  <a:lnTo>
                    <a:pt x="5204" y="19266"/>
                  </a:lnTo>
                  <a:lnTo>
                    <a:pt x="7549" y="20261"/>
                  </a:lnTo>
                  <a:lnTo>
                    <a:pt x="12722" y="20261"/>
                  </a:lnTo>
                  <a:lnTo>
                    <a:pt x="15057" y="19266"/>
                  </a:lnTo>
                  <a:lnTo>
                    <a:pt x="19235" y="15339"/>
                  </a:lnTo>
                  <a:lnTo>
                    <a:pt x="20271" y="12942"/>
                  </a:lnTo>
                  <a:lnTo>
                    <a:pt x="20271" y="7319"/>
                  </a:lnTo>
                  <a:lnTo>
                    <a:pt x="19287" y="4921"/>
                  </a:lnTo>
                  <a:lnTo>
                    <a:pt x="15339" y="984"/>
                  </a:lnTo>
                  <a:lnTo>
                    <a:pt x="12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95712" y="10455507"/>
              <a:ext cx="78877" cy="125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11"/>
            <p:cNvSpPr/>
            <p:nvPr/>
          </p:nvSpPr>
          <p:spPr>
            <a:xfrm>
              <a:off x="2229803" y="10558853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 extrusionOk="0">
                  <a:moveTo>
                    <a:pt x="12942" y="0"/>
                  </a:moveTo>
                  <a:lnTo>
                    <a:pt x="10125" y="0"/>
                  </a:lnTo>
                  <a:lnTo>
                    <a:pt x="7319" y="0"/>
                  </a:lnTo>
                  <a:lnTo>
                    <a:pt x="4921" y="984"/>
                  </a:lnTo>
                  <a:lnTo>
                    <a:pt x="984" y="4921"/>
                  </a:lnTo>
                  <a:lnTo>
                    <a:pt x="0" y="7319"/>
                  </a:lnTo>
                  <a:lnTo>
                    <a:pt x="0" y="12942"/>
                  </a:lnTo>
                  <a:lnTo>
                    <a:pt x="1036" y="15339"/>
                  </a:lnTo>
                  <a:lnTo>
                    <a:pt x="5193" y="19266"/>
                  </a:lnTo>
                  <a:lnTo>
                    <a:pt x="7539" y="20261"/>
                  </a:lnTo>
                  <a:lnTo>
                    <a:pt x="12711" y="20261"/>
                  </a:lnTo>
                  <a:lnTo>
                    <a:pt x="15046" y="19266"/>
                  </a:lnTo>
                  <a:lnTo>
                    <a:pt x="19224" y="15339"/>
                  </a:lnTo>
                  <a:lnTo>
                    <a:pt x="20261" y="12942"/>
                  </a:lnTo>
                  <a:lnTo>
                    <a:pt x="20261" y="7319"/>
                  </a:lnTo>
                  <a:lnTo>
                    <a:pt x="19276" y="4921"/>
                  </a:lnTo>
                  <a:lnTo>
                    <a:pt x="15329" y="984"/>
                  </a:lnTo>
                  <a:lnTo>
                    <a:pt x="129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1" name="Google Shape;131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85856" y="10455506"/>
              <a:ext cx="106070" cy="125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11"/>
            <p:cNvSpPr/>
            <p:nvPr/>
          </p:nvSpPr>
          <p:spPr>
            <a:xfrm>
              <a:off x="2543403" y="10458557"/>
              <a:ext cx="92710" cy="119380"/>
            </a:xfrm>
            <a:custGeom>
              <a:avLst/>
              <a:gdLst/>
              <a:ahLst/>
              <a:cxnLst/>
              <a:rect l="l" t="t" r="r" b="b"/>
              <a:pathLst>
                <a:path w="92710" h="119379" extrusionOk="0">
                  <a:moveTo>
                    <a:pt x="92214" y="0"/>
                  </a:moveTo>
                  <a:lnTo>
                    <a:pt x="78016" y="0"/>
                  </a:lnTo>
                  <a:lnTo>
                    <a:pt x="78016" y="50800"/>
                  </a:lnTo>
                  <a:lnTo>
                    <a:pt x="14185" y="50800"/>
                  </a:lnTo>
                  <a:lnTo>
                    <a:pt x="14185" y="0"/>
                  </a:lnTo>
                  <a:lnTo>
                    <a:pt x="0" y="0"/>
                  </a:lnTo>
                  <a:lnTo>
                    <a:pt x="0" y="50800"/>
                  </a:lnTo>
                  <a:lnTo>
                    <a:pt x="0" y="63500"/>
                  </a:lnTo>
                  <a:lnTo>
                    <a:pt x="0" y="119380"/>
                  </a:lnTo>
                  <a:lnTo>
                    <a:pt x="14185" y="119380"/>
                  </a:lnTo>
                  <a:lnTo>
                    <a:pt x="14185" y="63500"/>
                  </a:lnTo>
                  <a:lnTo>
                    <a:pt x="78016" y="63500"/>
                  </a:lnTo>
                  <a:lnTo>
                    <a:pt x="78016" y="119380"/>
                  </a:lnTo>
                  <a:lnTo>
                    <a:pt x="92214" y="119380"/>
                  </a:lnTo>
                  <a:lnTo>
                    <a:pt x="92214" y="63500"/>
                  </a:lnTo>
                  <a:lnTo>
                    <a:pt x="92214" y="50800"/>
                  </a:lnTo>
                  <a:lnTo>
                    <a:pt x="92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3" name="Google Shape;133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85158" y="10458544"/>
              <a:ext cx="116876" cy="1195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1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851568" y="10458550"/>
              <a:ext cx="123462" cy="119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1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038666" y="10458548"/>
              <a:ext cx="82248" cy="1195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11"/>
            <p:cNvSpPr/>
            <p:nvPr/>
          </p:nvSpPr>
          <p:spPr>
            <a:xfrm>
              <a:off x="3178403" y="10458557"/>
              <a:ext cx="78740" cy="119380"/>
            </a:xfrm>
            <a:custGeom>
              <a:avLst/>
              <a:gdLst/>
              <a:ahLst/>
              <a:cxnLst/>
              <a:rect l="l" t="t" r="r" b="b"/>
              <a:pathLst>
                <a:path w="78739" h="119379" extrusionOk="0">
                  <a:moveTo>
                    <a:pt x="78181" y="106680"/>
                  </a:moveTo>
                  <a:lnTo>
                    <a:pt x="14185" y="106680"/>
                  </a:lnTo>
                  <a:lnTo>
                    <a:pt x="14185" y="63500"/>
                  </a:lnTo>
                  <a:lnTo>
                    <a:pt x="71094" y="63500"/>
                  </a:lnTo>
                  <a:lnTo>
                    <a:pt x="71094" y="50800"/>
                  </a:lnTo>
                  <a:lnTo>
                    <a:pt x="14185" y="50800"/>
                  </a:lnTo>
                  <a:lnTo>
                    <a:pt x="14185" y="12700"/>
                  </a:lnTo>
                  <a:lnTo>
                    <a:pt x="75158" y="12700"/>
                  </a:lnTo>
                  <a:lnTo>
                    <a:pt x="75158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50800"/>
                  </a:lnTo>
                  <a:lnTo>
                    <a:pt x="0" y="63500"/>
                  </a:lnTo>
                  <a:lnTo>
                    <a:pt x="0" y="106680"/>
                  </a:lnTo>
                  <a:lnTo>
                    <a:pt x="0" y="119380"/>
                  </a:lnTo>
                  <a:lnTo>
                    <a:pt x="78181" y="119380"/>
                  </a:lnTo>
                  <a:lnTo>
                    <a:pt x="78181" y="1066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7" name="Google Shape;137;p1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310129" y="10458554"/>
              <a:ext cx="82248" cy="119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1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520902" y="10455506"/>
              <a:ext cx="124990" cy="125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11"/>
            <p:cNvSpPr/>
            <p:nvPr/>
          </p:nvSpPr>
          <p:spPr>
            <a:xfrm>
              <a:off x="3702710" y="10458557"/>
              <a:ext cx="74295" cy="119380"/>
            </a:xfrm>
            <a:custGeom>
              <a:avLst/>
              <a:gdLst/>
              <a:ahLst/>
              <a:cxnLst/>
              <a:rect l="l" t="t" r="r" b="b"/>
              <a:pathLst>
                <a:path w="74295" h="119379" extrusionOk="0">
                  <a:moveTo>
                    <a:pt x="741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52070"/>
                  </a:lnTo>
                  <a:lnTo>
                    <a:pt x="0" y="66040"/>
                  </a:lnTo>
                  <a:lnTo>
                    <a:pt x="0" y="119380"/>
                  </a:lnTo>
                  <a:lnTo>
                    <a:pt x="14185" y="119380"/>
                  </a:lnTo>
                  <a:lnTo>
                    <a:pt x="14185" y="66040"/>
                  </a:lnTo>
                  <a:lnTo>
                    <a:pt x="69913" y="66040"/>
                  </a:lnTo>
                  <a:lnTo>
                    <a:pt x="69913" y="52070"/>
                  </a:lnTo>
                  <a:lnTo>
                    <a:pt x="14185" y="52070"/>
                  </a:lnTo>
                  <a:lnTo>
                    <a:pt x="14185" y="12700"/>
                  </a:lnTo>
                  <a:lnTo>
                    <a:pt x="74129" y="12700"/>
                  </a:lnTo>
                  <a:lnTo>
                    <a:pt x="741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0" name="Google Shape;140;p1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904200" y="10455506"/>
              <a:ext cx="106059" cy="125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1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052523" y="10455506"/>
              <a:ext cx="124980" cy="125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234321" y="10458550"/>
              <a:ext cx="123462" cy="119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421427" y="10458550"/>
              <a:ext cx="123462" cy="1195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11"/>
            <p:cNvSpPr/>
            <p:nvPr/>
          </p:nvSpPr>
          <p:spPr>
            <a:xfrm>
              <a:off x="4608525" y="10458557"/>
              <a:ext cx="78740" cy="119380"/>
            </a:xfrm>
            <a:custGeom>
              <a:avLst/>
              <a:gdLst/>
              <a:ahLst/>
              <a:cxnLst/>
              <a:rect l="l" t="t" r="r" b="b"/>
              <a:pathLst>
                <a:path w="78739" h="119379" extrusionOk="0">
                  <a:moveTo>
                    <a:pt x="78193" y="106680"/>
                  </a:moveTo>
                  <a:lnTo>
                    <a:pt x="14185" y="106680"/>
                  </a:lnTo>
                  <a:lnTo>
                    <a:pt x="14185" y="63500"/>
                  </a:lnTo>
                  <a:lnTo>
                    <a:pt x="71094" y="63500"/>
                  </a:lnTo>
                  <a:lnTo>
                    <a:pt x="71094" y="50800"/>
                  </a:lnTo>
                  <a:lnTo>
                    <a:pt x="14185" y="50800"/>
                  </a:lnTo>
                  <a:lnTo>
                    <a:pt x="14185" y="12700"/>
                  </a:lnTo>
                  <a:lnTo>
                    <a:pt x="75145" y="12700"/>
                  </a:lnTo>
                  <a:lnTo>
                    <a:pt x="75145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50800"/>
                  </a:lnTo>
                  <a:lnTo>
                    <a:pt x="0" y="63500"/>
                  </a:lnTo>
                  <a:lnTo>
                    <a:pt x="0" y="106680"/>
                  </a:lnTo>
                  <a:lnTo>
                    <a:pt x="0" y="119380"/>
                  </a:lnTo>
                  <a:lnTo>
                    <a:pt x="78193" y="119380"/>
                  </a:lnTo>
                  <a:lnTo>
                    <a:pt x="78193" y="1066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5" name="Google Shape;145;p11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740240" y="10458554"/>
              <a:ext cx="82248" cy="119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11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868518" y="10455506"/>
              <a:ext cx="106059" cy="125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11"/>
            <p:cNvSpPr/>
            <p:nvPr/>
          </p:nvSpPr>
          <p:spPr>
            <a:xfrm>
              <a:off x="5026076" y="10458557"/>
              <a:ext cx="288925" cy="119380"/>
            </a:xfrm>
            <a:custGeom>
              <a:avLst/>
              <a:gdLst/>
              <a:ahLst/>
              <a:cxnLst/>
              <a:rect l="l" t="t" r="r" b="b"/>
              <a:pathLst>
                <a:path w="288925" h="119379" extrusionOk="0">
                  <a:moveTo>
                    <a:pt x="78181" y="106680"/>
                  </a:moveTo>
                  <a:lnTo>
                    <a:pt x="14173" y="106680"/>
                  </a:lnTo>
                  <a:lnTo>
                    <a:pt x="14173" y="63500"/>
                  </a:lnTo>
                  <a:lnTo>
                    <a:pt x="71094" y="63500"/>
                  </a:lnTo>
                  <a:lnTo>
                    <a:pt x="71094" y="50800"/>
                  </a:lnTo>
                  <a:lnTo>
                    <a:pt x="14173" y="50800"/>
                  </a:lnTo>
                  <a:lnTo>
                    <a:pt x="14173" y="12700"/>
                  </a:lnTo>
                  <a:lnTo>
                    <a:pt x="75145" y="12700"/>
                  </a:lnTo>
                  <a:lnTo>
                    <a:pt x="75145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50800"/>
                  </a:lnTo>
                  <a:lnTo>
                    <a:pt x="0" y="63500"/>
                  </a:lnTo>
                  <a:lnTo>
                    <a:pt x="0" y="106680"/>
                  </a:lnTo>
                  <a:lnTo>
                    <a:pt x="0" y="119380"/>
                  </a:lnTo>
                  <a:lnTo>
                    <a:pt x="78181" y="119380"/>
                  </a:lnTo>
                  <a:lnTo>
                    <a:pt x="78181" y="106680"/>
                  </a:lnTo>
                  <a:close/>
                </a:path>
                <a:path w="288925" h="119379" extrusionOk="0">
                  <a:moveTo>
                    <a:pt x="288785" y="0"/>
                  </a:moveTo>
                  <a:lnTo>
                    <a:pt x="214655" y="0"/>
                  </a:lnTo>
                  <a:lnTo>
                    <a:pt x="214655" y="12700"/>
                  </a:lnTo>
                  <a:lnTo>
                    <a:pt x="214655" y="52070"/>
                  </a:lnTo>
                  <a:lnTo>
                    <a:pt x="214655" y="66040"/>
                  </a:lnTo>
                  <a:lnTo>
                    <a:pt x="214655" y="119380"/>
                  </a:lnTo>
                  <a:lnTo>
                    <a:pt x="228828" y="119380"/>
                  </a:lnTo>
                  <a:lnTo>
                    <a:pt x="228828" y="66040"/>
                  </a:lnTo>
                  <a:lnTo>
                    <a:pt x="284568" y="66040"/>
                  </a:lnTo>
                  <a:lnTo>
                    <a:pt x="284568" y="52070"/>
                  </a:lnTo>
                  <a:lnTo>
                    <a:pt x="228828" y="52070"/>
                  </a:lnTo>
                  <a:lnTo>
                    <a:pt x="228828" y="12700"/>
                  </a:lnTo>
                  <a:lnTo>
                    <a:pt x="288785" y="12700"/>
                  </a:lnTo>
                  <a:lnTo>
                    <a:pt x="288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8" name="Google Shape;148;p11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360846" y="10455506"/>
              <a:ext cx="124990" cy="125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11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541714" y="10458550"/>
              <a:ext cx="90175" cy="122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11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694885" y="10458550"/>
              <a:ext cx="101682" cy="119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11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859095" y="10458548"/>
              <a:ext cx="104426" cy="119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1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6000580" y="10458544"/>
              <a:ext cx="116876" cy="1195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11"/>
            <p:cNvSpPr/>
            <p:nvPr/>
          </p:nvSpPr>
          <p:spPr>
            <a:xfrm>
              <a:off x="6140717" y="10458557"/>
              <a:ext cx="157480" cy="120014"/>
            </a:xfrm>
            <a:custGeom>
              <a:avLst/>
              <a:gdLst/>
              <a:ahLst/>
              <a:cxnLst/>
              <a:rect l="l" t="t" r="r" b="b"/>
              <a:pathLst>
                <a:path w="157479" h="120015" extrusionOk="0">
                  <a:moveTo>
                    <a:pt x="93230" y="457"/>
                  </a:moveTo>
                  <a:lnTo>
                    <a:pt x="0" y="457"/>
                  </a:lnTo>
                  <a:lnTo>
                    <a:pt x="0" y="13157"/>
                  </a:lnTo>
                  <a:lnTo>
                    <a:pt x="39522" y="13157"/>
                  </a:lnTo>
                  <a:lnTo>
                    <a:pt x="39522" y="119837"/>
                  </a:lnTo>
                  <a:lnTo>
                    <a:pt x="53708" y="119837"/>
                  </a:lnTo>
                  <a:lnTo>
                    <a:pt x="53708" y="13157"/>
                  </a:lnTo>
                  <a:lnTo>
                    <a:pt x="93230" y="13157"/>
                  </a:lnTo>
                  <a:lnTo>
                    <a:pt x="93230" y="457"/>
                  </a:lnTo>
                  <a:close/>
                </a:path>
                <a:path w="157479" h="120015" extrusionOk="0">
                  <a:moveTo>
                    <a:pt x="157353" y="0"/>
                  </a:moveTo>
                  <a:lnTo>
                    <a:pt x="143179" y="0"/>
                  </a:lnTo>
                  <a:lnTo>
                    <a:pt x="143179" y="119545"/>
                  </a:lnTo>
                  <a:lnTo>
                    <a:pt x="157353" y="119545"/>
                  </a:lnTo>
                  <a:lnTo>
                    <a:pt x="1573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4" name="Google Shape;154;p11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536864" y="10458550"/>
              <a:ext cx="101682" cy="119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11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355067" y="10455506"/>
              <a:ext cx="124970" cy="125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11"/>
            <p:cNvSpPr/>
            <p:nvPr/>
          </p:nvSpPr>
          <p:spPr>
            <a:xfrm>
              <a:off x="0" y="5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 extrusionOk="0">
                  <a:moveTo>
                    <a:pt x="20104100" y="0"/>
                  </a:moveTo>
                  <a:lnTo>
                    <a:pt x="19947027" y="0"/>
                  </a:lnTo>
                  <a:lnTo>
                    <a:pt x="0" y="0"/>
                  </a:lnTo>
                  <a:lnTo>
                    <a:pt x="0" y="167538"/>
                  </a:lnTo>
                  <a:lnTo>
                    <a:pt x="5232" y="167538"/>
                  </a:lnTo>
                  <a:lnTo>
                    <a:pt x="5232" y="1335036"/>
                  </a:lnTo>
                  <a:lnTo>
                    <a:pt x="162280" y="1335036"/>
                  </a:lnTo>
                  <a:lnTo>
                    <a:pt x="162280" y="167538"/>
                  </a:lnTo>
                  <a:lnTo>
                    <a:pt x="19947027" y="167538"/>
                  </a:lnTo>
                  <a:lnTo>
                    <a:pt x="19947027" y="11141024"/>
                  </a:lnTo>
                  <a:lnTo>
                    <a:pt x="162280" y="11141024"/>
                  </a:lnTo>
                  <a:lnTo>
                    <a:pt x="162280" y="1387386"/>
                  </a:lnTo>
                  <a:lnTo>
                    <a:pt x="5232" y="1387386"/>
                  </a:lnTo>
                  <a:lnTo>
                    <a:pt x="5232" y="11141024"/>
                  </a:lnTo>
                  <a:lnTo>
                    <a:pt x="0" y="11141024"/>
                  </a:lnTo>
                  <a:lnTo>
                    <a:pt x="0" y="11308550"/>
                  </a:lnTo>
                  <a:lnTo>
                    <a:pt x="20104100" y="11308550"/>
                  </a:lnTo>
                  <a:lnTo>
                    <a:pt x="20104100" y="11141024"/>
                  </a:lnTo>
                  <a:lnTo>
                    <a:pt x="20104088" y="167538"/>
                  </a:lnTo>
                  <a:lnTo>
                    <a:pt x="20104100" y="0"/>
                  </a:lnTo>
                  <a:close/>
                </a:path>
              </a:pathLst>
            </a:custGeom>
            <a:solidFill>
              <a:srgbClr val="0022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0" y="1335037"/>
              <a:ext cx="1570990" cy="52705"/>
            </a:xfrm>
            <a:custGeom>
              <a:avLst/>
              <a:gdLst/>
              <a:ahLst/>
              <a:cxnLst/>
              <a:rect l="l" t="t" r="r" b="b"/>
              <a:pathLst>
                <a:path w="1570990" h="52705" extrusionOk="0">
                  <a:moveTo>
                    <a:pt x="1570632" y="0"/>
                  </a:moveTo>
                  <a:lnTo>
                    <a:pt x="0" y="0"/>
                  </a:lnTo>
                  <a:lnTo>
                    <a:pt x="0" y="52354"/>
                  </a:lnTo>
                  <a:lnTo>
                    <a:pt x="1570632" y="52354"/>
                  </a:lnTo>
                  <a:lnTo>
                    <a:pt x="1570632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11"/>
          <p:cNvSpPr txBox="1">
            <a:spLocks noGrp="1"/>
          </p:cNvSpPr>
          <p:nvPr>
            <p:ph type="body" idx="1"/>
          </p:nvPr>
        </p:nvSpPr>
        <p:spPr>
          <a:xfrm>
            <a:off x="14562666" y="2714887"/>
            <a:ext cx="4402667" cy="188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 b="0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98"/>
              <a:buFont typeface="Calibri"/>
              <a:buNone/>
              <a:defRPr sz="3298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8"/>
              <a:buFont typeface="Calibri"/>
              <a:buNone/>
              <a:defRPr sz="2968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1"/>
          <p:cNvSpPr>
            <a:spLocks noGrp="1"/>
          </p:cNvSpPr>
          <p:nvPr>
            <p:ph type="pic" idx="2"/>
          </p:nvPr>
        </p:nvSpPr>
        <p:spPr>
          <a:xfrm>
            <a:off x="10481282" y="1947345"/>
            <a:ext cx="3424998" cy="3424998"/>
          </a:xfrm>
          <a:prstGeom prst="ellipse">
            <a:avLst/>
          </a:prstGeom>
          <a:noFill/>
          <a:ln w="76200" cap="flat" cmpd="sng">
            <a:solidFill>
              <a:srgbClr val="0C234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1"/>
          <p:cNvSpPr txBox="1">
            <a:spLocks noGrp="1"/>
          </p:cNvSpPr>
          <p:nvPr>
            <p:ph type="body" idx="3"/>
          </p:nvPr>
        </p:nvSpPr>
        <p:spPr>
          <a:xfrm>
            <a:off x="14562666" y="6812753"/>
            <a:ext cx="4402667" cy="188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 b="0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98"/>
              <a:buFont typeface="Calibri"/>
              <a:buNone/>
              <a:defRPr sz="3298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8"/>
              <a:buFont typeface="Calibri"/>
              <a:buNone/>
              <a:defRPr sz="2968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1"/>
          <p:cNvSpPr>
            <a:spLocks noGrp="1"/>
          </p:cNvSpPr>
          <p:nvPr>
            <p:ph type="pic" idx="4"/>
          </p:nvPr>
        </p:nvSpPr>
        <p:spPr>
          <a:xfrm>
            <a:off x="10481282" y="6045211"/>
            <a:ext cx="3424998" cy="3424998"/>
          </a:xfrm>
          <a:prstGeom prst="ellipse">
            <a:avLst/>
          </a:prstGeom>
          <a:noFill/>
          <a:ln w="76200" cap="flat" cmpd="sng">
            <a:solidFill>
              <a:srgbClr val="0C234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1"/>
          <p:cNvSpPr txBox="1">
            <a:spLocks noGrp="1"/>
          </p:cNvSpPr>
          <p:nvPr>
            <p:ph type="body" idx="5"/>
          </p:nvPr>
        </p:nvSpPr>
        <p:spPr>
          <a:xfrm>
            <a:off x="5348327" y="2714887"/>
            <a:ext cx="4402667" cy="188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 b="0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98"/>
              <a:buFont typeface="Calibri"/>
              <a:buNone/>
              <a:defRPr sz="3298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8"/>
              <a:buFont typeface="Calibri"/>
              <a:buNone/>
              <a:defRPr sz="2968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11"/>
          <p:cNvSpPr>
            <a:spLocks noGrp="1"/>
          </p:cNvSpPr>
          <p:nvPr>
            <p:ph type="pic" idx="6"/>
          </p:nvPr>
        </p:nvSpPr>
        <p:spPr>
          <a:xfrm>
            <a:off x="1266943" y="1947345"/>
            <a:ext cx="3424998" cy="3424998"/>
          </a:xfrm>
          <a:prstGeom prst="ellipse">
            <a:avLst/>
          </a:prstGeom>
          <a:noFill/>
          <a:ln w="76200" cap="flat" cmpd="sng">
            <a:solidFill>
              <a:srgbClr val="0C234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1"/>
          <p:cNvSpPr txBox="1">
            <a:spLocks noGrp="1"/>
          </p:cNvSpPr>
          <p:nvPr>
            <p:ph type="body" idx="7"/>
          </p:nvPr>
        </p:nvSpPr>
        <p:spPr>
          <a:xfrm>
            <a:off x="5348327" y="6812753"/>
            <a:ext cx="4402667" cy="188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 b="0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98"/>
              <a:buFont typeface="Calibri"/>
              <a:buNone/>
              <a:defRPr sz="3298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8"/>
              <a:buFont typeface="Calibri"/>
              <a:buNone/>
              <a:defRPr sz="2968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38"/>
              <a:buFont typeface="Calibri"/>
              <a:buNone/>
              <a:defRPr sz="263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1"/>
          <p:cNvSpPr>
            <a:spLocks noGrp="1"/>
          </p:cNvSpPr>
          <p:nvPr>
            <p:ph type="pic" idx="8"/>
          </p:nvPr>
        </p:nvSpPr>
        <p:spPr>
          <a:xfrm>
            <a:off x="1266943" y="6045211"/>
            <a:ext cx="3424998" cy="3424998"/>
          </a:xfrm>
          <a:prstGeom prst="ellipse">
            <a:avLst/>
          </a:prstGeom>
          <a:noFill/>
          <a:ln w="76200" cap="flat" cmpd="sng">
            <a:solidFill>
              <a:srgbClr val="0C234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orient="horz" pos="625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851117" y="2294981"/>
            <a:ext cx="1986914" cy="140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50" b="1" i="0" u="none" strike="noStrike" cap="none">
                <a:solidFill>
                  <a:srgbClr val="0722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250834" y="4809425"/>
            <a:ext cx="17602431" cy="395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50-strongmentor.us/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" descr="Blue and white text on a white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20928" b="42436"/>
          <a:stretch/>
        </p:blipFill>
        <p:spPr>
          <a:xfrm>
            <a:off x="4837514" y="4721437"/>
            <a:ext cx="10723257" cy="390851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"/>
          <p:cNvSpPr/>
          <p:nvPr/>
        </p:nvSpPr>
        <p:spPr>
          <a:xfrm>
            <a:off x="4454935" y="2088929"/>
            <a:ext cx="10723257" cy="2218199"/>
          </a:xfrm>
          <a:custGeom>
            <a:avLst/>
            <a:gdLst/>
            <a:ahLst/>
            <a:cxnLst/>
            <a:rect l="l" t="t" r="r" b="b"/>
            <a:pathLst>
              <a:path w="8850447" h="1731148" extrusionOk="0">
                <a:moveTo>
                  <a:pt x="0" y="0"/>
                </a:moveTo>
                <a:lnTo>
                  <a:pt x="8850448" y="0"/>
                </a:lnTo>
                <a:lnTo>
                  <a:pt x="8850448" y="1731148"/>
                </a:lnTo>
                <a:lnTo>
                  <a:pt x="0" y="1731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00504" tIns="50211" rIns="100504" bIns="50211" anchor="t" anchorCtr="0">
            <a:noAutofit/>
          </a:bodyPr>
          <a:lstStyle/>
          <a:p>
            <a:pPr>
              <a:buSzPts val="1200"/>
            </a:pPr>
            <a:endParaRPr sz="1979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"/>
          <p:cNvSpPr txBox="1"/>
          <p:nvPr/>
        </p:nvSpPr>
        <p:spPr>
          <a:xfrm>
            <a:off x="5703481" y="3892820"/>
            <a:ext cx="8226170" cy="852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21"/>
              </a:lnSpc>
              <a:buSzPts val="2400"/>
            </a:pPr>
            <a:r>
              <a:rPr lang="en-US" sz="3958" i="1">
                <a:solidFill>
                  <a:srgbClr val="C8040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enabling &amp; connecting at-scale</a:t>
            </a:r>
            <a:endParaRPr sz="3958"/>
          </a:p>
        </p:txBody>
      </p:sp>
      <p:sp>
        <p:nvSpPr>
          <p:cNvPr id="197" name="Google Shape;197;p1"/>
          <p:cNvSpPr/>
          <p:nvPr/>
        </p:nvSpPr>
        <p:spPr>
          <a:xfrm>
            <a:off x="14571722" y="397"/>
            <a:ext cx="5532379" cy="22181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0756" tIns="75357" rIns="150756" bIns="75357" anchor="ctr" anchorCtr="0">
            <a:noAutofit/>
          </a:bodyPr>
          <a:lstStyle/>
          <a:p>
            <a:pPr algn="ctr"/>
            <a:endParaRPr sz="2309">
              <a:solidFill>
                <a:schemeClr val="lt1"/>
              </a:solidFill>
            </a:endParaRPr>
          </a:p>
        </p:txBody>
      </p:sp>
      <p:sp>
        <p:nvSpPr>
          <p:cNvPr id="198" name="Google Shape;198;p1">
            <a:hlinkClick r:id="rId5"/>
          </p:cNvPr>
          <p:cNvSpPr txBox="1"/>
          <p:nvPr/>
        </p:nvSpPr>
        <p:spPr>
          <a:xfrm>
            <a:off x="3252936" y="9220421"/>
            <a:ext cx="13598465" cy="177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6" tIns="75357" rIns="150756" bIns="75357" anchor="t" anchorCtr="0">
            <a:spAutoFit/>
          </a:bodyPr>
          <a:lstStyle/>
          <a:p>
            <a:pPr algn="ctr">
              <a:buClr>
                <a:schemeClr val="lt1"/>
              </a:buClr>
              <a:buSzPts val="3200"/>
            </a:pPr>
            <a:r>
              <a:rPr lang="en-US" sz="5277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Kandi Tillman</a:t>
            </a:r>
            <a:endParaRPr sz="2309" dirty="0">
              <a:solidFill>
                <a:srgbClr val="C00000"/>
              </a:solidFill>
            </a:endParaRPr>
          </a:p>
          <a:p>
            <a:pPr algn="ctr">
              <a:buClr>
                <a:schemeClr val="lt1"/>
              </a:buClr>
              <a:buSzPts val="3200"/>
            </a:pPr>
            <a:r>
              <a:rPr lang="en-US" sz="5277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Managing Co-Founder</a:t>
            </a:r>
            <a:endParaRPr sz="2309" dirty="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0257CD-5AC1-F914-6F69-4377012C3EF0}"/>
              </a:ext>
            </a:extLst>
          </p:cNvPr>
          <p:cNvSpPr/>
          <p:nvPr/>
        </p:nvSpPr>
        <p:spPr>
          <a:xfrm>
            <a:off x="10972801" y="0"/>
            <a:ext cx="9131300" cy="113093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Google Shape;322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F6FC6"/>
                </a:solidFill>
              </a:rPr>
              <a:t>2</a:t>
            </a:fld>
            <a:endParaRPr>
              <a:solidFill>
                <a:srgbClr val="0F6FC6"/>
              </a:solidFill>
            </a:endParaRPr>
          </a:p>
        </p:txBody>
      </p:sp>
      <p:sp>
        <p:nvSpPr>
          <p:cNvPr id="324" name="Google Shape;324;p24"/>
          <p:cNvSpPr txBox="1"/>
          <p:nvPr/>
        </p:nvSpPr>
        <p:spPr>
          <a:xfrm>
            <a:off x="1432486" y="10564813"/>
            <a:ext cx="8804087" cy="3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14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 https://</a:t>
            </a:r>
            <a:r>
              <a:rPr lang="en-US" sz="1814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skillbridge.osd.mil</a:t>
            </a:r>
            <a:r>
              <a:rPr lang="en-US" sz="1814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/program-</a:t>
            </a:r>
            <a:r>
              <a:rPr lang="en-US" sz="1814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overview.htm</a:t>
            </a:r>
            <a:endParaRPr sz="1814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4"/>
          <p:cNvSpPr txBox="1"/>
          <p:nvPr/>
        </p:nvSpPr>
        <p:spPr>
          <a:xfrm>
            <a:off x="10752867" y="3433848"/>
            <a:ext cx="8804087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2-5 months for employers</a:t>
            </a:r>
            <a:endParaRPr sz="1200" dirty="0"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to train, assess &amp; onboard strong talent</a:t>
            </a:r>
            <a:endParaRPr sz="1200" dirty="0"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i="1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while DoD pays salary</a:t>
            </a:r>
            <a:endParaRPr sz="1200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endParaRPr sz="1200" dirty="0"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BUSINESS IMPACT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327" name="Google Shape;327;p24"/>
          <p:cNvSpPr txBox="1"/>
          <p:nvPr/>
        </p:nvSpPr>
        <p:spPr>
          <a:xfrm>
            <a:off x="1740878" y="962643"/>
            <a:ext cx="8774722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SkillBridge for Transitioning Military: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Activated by Industry</a:t>
            </a: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8DEA3-F5BE-0D88-C48F-9DE8A21A1B6D}"/>
              </a:ext>
            </a:extLst>
          </p:cNvPr>
          <p:cNvSpPr txBox="1"/>
          <p:nvPr/>
        </p:nvSpPr>
        <p:spPr>
          <a:xfrm>
            <a:off x="847320" y="2855316"/>
            <a:ext cx="9905547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200" b="0" i="0" dirty="0">
                <a:solidFill>
                  <a:srgbClr val="212529"/>
                </a:solidFill>
                <a:effectLst/>
                <a:latin typeface="Overpass"/>
              </a:rPr>
              <a:t>“...an opportunity for service members to 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Overpass"/>
              </a:rPr>
              <a:t>gain valuable civilian work experience through specific industry training, apprenticeships, or internships</a:t>
            </a:r>
            <a:r>
              <a:rPr lang="en-US" sz="3200" b="0" i="0" dirty="0">
                <a:solidFill>
                  <a:srgbClr val="212529"/>
                </a:solidFill>
                <a:effectLst/>
                <a:latin typeface="Overpass"/>
              </a:rPr>
              <a:t> during the 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Overpass"/>
              </a:rPr>
              <a:t>last 180 days of service</a:t>
            </a:r>
            <a:r>
              <a:rPr lang="en-US" sz="3200" b="0" i="0" dirty="0">
                <a:solidFill>
                  <a:srgbClr val="212529"/>
                </a:solidFill>
                <a:effectLst/>
                <a:latin typeface="Overpass"/>
              </a:rPr>
              <a:t>...</a:t>
            </a:r>
          </a:p>
          <a:p>
            <a:pPr algn="l">
              <a:buNone/>
            </a:pPr>
            <a:endParaRPr lang="en-US" sz="3200" dirty="0">
              <a:solidFill>
                <a:srgbClr val="212529"/>
              </a:solidFill>
              <a:latin typeface="Overpass"/>
            </a:endParaRPr>
          </a:p>
          <a:p>
            <a:pPr algn="l">
              <a:buNone/>
            </a:pPr>
            <a:r>
              <a:rPr lang="en-US" sz="3200" b="0" i="0" dirty="0">
                <a:solidFill>
                  <a:srgbClr val="212529"/>
                </a:solidFill>
                <a:effectLst/>
                <a:latin typeface="Overpass"/>
              </a:rPr>
              <a:t>For industry partners</a:t>
            </a:r>
            <a:r>
              <a:rPr lang="en-US" sz="3200" dirty="0">
                <a:solidFill>
                  <a:srgbClr val="212529"/>
                </a:solidFill>
                <a:latin typeface="Overpass"/>
              </a:rPr>
              <a:t>...</a:t>
            </a:r>
            <a:r>
              <a:rPr lang="en-US" sz="3200" b="0" i="0" dirty="0">
                <a:solidFill>
                  <a:srgbClr val="212529"/>
                </a:solidFill>
                <a:effectLst/>
                <a:latin typeface="Overpass"/>
              </a:rPr>
              <a:t>an opportunity to access and leverage the world's most highly trained and motivated workforce at 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Overpass"/>
              </a:rPr>
              <a:t>no cost</a:t>
            </a:r>
            <a:r>
              <a:rPr lang="en-US" sz="3200" b="0" i="0" dirty="0">
                <a:solidFill>
                  <a:srgbClr val="212529"/>
                </a:solidFill>
                <a:effectLst/>
                <a:latin typeface="Overpass"/>
              </a:rPr>
              <a:t>...</a:t>
            </a:r>
          </a:p>
          <a:p>
            <a:pPr algn="l">
              <a:buNone/>
            </a:pPr>
            <a:endParaRPr lang="en-US" sz="3200" b="0" i="0" dirty="0">
              <a:solidFill>
                <a:srgbClr val="212529"/>
              </a:solidFill>
              <a:effectLst/>
              <a:latin typeface="Overpass"/>
            </a:endParaRPr>
          </a:p>
          <a:p>
            <a:pPr algn="l">
              <a:buNone/>
            </a:pPr>
            <a:r>
              <a:rPr lang="en-US" sz="3200" b="1" i="0" dirty="0">
                <a:solidFill>
                  <a:srgbClr val="C00000"/>
                </a:solidFill>
                <a:effectLst/>
                <a:latin typeface="Overpass"/>
              </a:rPr>
              <a:t>industry partners offer real-world training and in-demand work experience </a:t>
            </a:r>
            <a:r>
              <a:rPr lang="en-US" sz="3200" b="0" i="0" dirty="0">
                <a:solidFill>
                  <a:srgbClr val="212529"/>
                </a:solidFill>
                <a:effectLst/>
                <a:latin typeface="Overpass"/>
              </a:rPr>
              <a:t>while having the opportunity to evaluate the service member's suitability for future employment.”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"/>
          <p:cNvSpPr txBox="1"/>
          <p:nvPr/>
        </p:nvSpPr>
        <p:spPr>
          <a:xfrm>
            <a:off x="1740878" y="962643"/>
            <a:ext cx="96714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SkillBridge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Transitioning Military: Rapid 5-year Industry Growth</a:t>
            </a:r>
            <a:endParaRPr dirty="0"/>
          </a:p>
        </p:txBody>
      </p:sp>
      <p:pic>
        <p:nvPicPr>
          <p:cNvPr id="342" name="Google Shape;3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1683" y="2409543"/>
            <a:ext cx="13950152" cy="8541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19140B-9DBC-02F3-6EAC-9BBB40E92371}"/>
              </a:ext>
            </a:extLst>
          </p:cNvPr>
          <p:cNvSpPr/>
          <p:nvPr/>
        </p:nvSpPr>
        <p:spPr>
          <a:xfrm>
            <a:off x="16103600" y="5859276"/>
            <a:ext cx="474133" cy="425026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4AA22-E034-4991-D66F-601F57CC0255}"/>
              </a:ext>
            </a:extLst>
          </p:cNvPr>
          <p:cNvSpPr txBox="1"/>
          <p:nvPr/>
        </p:nvSpPr>
        <p:spPr>
          <a:xfrm>
            <a:off x="15873100" y="6892210"/>
            <a:ext cx="10329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CAD66-50C7-BC9D-A2AA-3FDDF19824AC}"/>
              </a:ext>
            </a:extLst>
          </p:cNvPr>
          <p:cNvSpPr txBox="1"/>
          <p:nvPr/>
        </p:nvSpPr>
        <p:spPr>
          <a:xfrm>
            <a:off x="15907917" y="10177275"/>
            <a:ext cx="8654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Dec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6"/>
          <p:cNvSpPr/>
          <p:nvPr/>
        </p:nvSpPr>
        <p:spPr>
          <a:xfrm>
            <a:off x="8972087" y="755527"/>
            <a:ext cx="9605293" cy="9104217"/>
          </a:xfrm>
          <a:prstGeom prst="ellipse">
            <a:avLst/>
          </a:prstGeom>
          <a:solidFill>
            <a:srgbClr val="F2F2F2">
              <a:alpha val="33725"/>
            </a:srgbClr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4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350" name="Google Shape;350;p26"/>
          <p:cNvGrpSpPr/>
          <p:nvPr/>
        </p:nvGrpSpPr>
        <p:grpSpPr>
          <a:xfrm>
            <a:off x="9396505" y="1064798"/>
            <a:ext cx="8756452" cy="8756453"/>
            <a:chOff x="2323140" y="89351"/>
            <a:chExt cx="8756452" cy="8756453"/>
          </a:xfrm>
        </p:grpSpPr>
        <p:sp>
          <p:nvSpPr>
            <p:cNvPr id="351" name="Google Shape;351;p26"/>
            <p:cNvSpPr/>
            <p:nvPr/>
          </p:nvSpPr>
          <p:spPr>
            <a:xfrm>
              <a:off x="4378225" y="89351"/>
              <a:ext cx="4646281" cy="464628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6"/>
            <p:cNvSpPr txBox="1"/>
            <p:nvPr/>
          </p:nvSpPr>
          <p:spPr>
            <a:xfrm>
              <a:off x="4914335" y="714812"/>
              <a:ext cx="3574062" cy="147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2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DoW</a:t>
              </a:r>
              <a:r>
                <a:rPr lang="en-US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&amp; </a:t>
              </a:r>
              <a:endParaRPr sz="2800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Services</a:t>
              </a:r>
              <a:endParaRPr sz="2800" dirty="0"/>
            </a:p>
          </p:txBody>
        </p:sp>
        <p:sp>
          <p:nvSpPr>
            <p:cNvPr id="353" name="Google Shape;353;p26"/>
            <p:cNvSpPr/>
            <p:nvPr/>
          </p:nvSpPr>
          <p:spPr>
            <a:xfrm>
              <a:off x="6433311" y="2144437"/>
              <a:ext cx="4646281" cy="4646281"/>
            </a:xfrm>
            <a:prstGeom prst="ellipse">
              <a:avLst/>
            </a:prstGeom>
            <a:solidFill>
              <a:srgbClr val="00639C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6"/>
            <p:cNvSpPr txBox="1"/>
            <p:nvPr/>
          </p:nvSpPr>
          <p:spPr>
            <a:xfrm>
              <a:off x="8935155" y="2680546"/>
              <a:ext cx="1787031" cy="3574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Individual Commands</a:t>
              </a:r>
              <a:endParaRPr sz="2800"/>
            </a:p>
          </p:txBody>
        </p:sp>
        <p:sp>
          <p:nvSpPr>
            <p:cNvPr id="355" name="Google Shape;355;p26"/>
            <p:cNvSpPr/>
            <p:nvPr/>
          </p:nvSpPr>
          <p:spPr>
            <a:xfrm>
              <a:off x="4378225" y="4199523"/>
              <a:ext cx="4646281" cy="4646281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6"/>
            <p:cNvSpPr txBox="1"/>
            <p:nvPr/>
          </p:nvSpPr>
          <p:spPr>
            <a:xfrm>
              <a:off x="4914335" y="6746042"/>
              <a:ext cx="3574062" cy="147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Transitioning </a:t>
              </a:r>
              <a:endParaRPr sz="2800"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Service Members</a:t>
              </a:r>
              <a:endParaRPr sz="2800"/>
            </a:p>
          </p:txBody>
        </p:sp>
        <p:sp>
          <p:nvSpPr>
            <p:cNvPr id="357" name="Google Shape;357;p26"/>
            <p:cNvSpPr/>
            <p:nvPr/>
          </p:nvSpPr>
          <p:spPr>
            <a:xfrm>
              <a:off x="2323140" y="2144437"/>
              <a:ext cx="4646281" cy="464628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6"/>
            <p:cNvSpPr txBox="1"/>
            <p:nvPr/>
          </p:nvSpPr>
          <p:spPr>
            <a:xfrm>
              <a:off x="2680546" y="2680546"/>
              <a:ext cx="1787031" cy="3574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Industry Partners</a:t>
              </a:r>
              <a:endParaRPr sz="2200"/>
            </a:p>
          </p:txBody>
        </p:sp>
      </p:grpSp>
      <p:sp>
        <p:nvSpPr>
          <p:cNvPr id="359" name="Google Shape;359;p26"/>
          <p:cNvSpPr txBox="1"/>
          <p:nvPr/>
        </p:nvSpPr>
        <p:spPr>
          <a:xfrm>
            <a:off x="1139701" y="2834315"/>
            <a:ext cx="7344000" cy="56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9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Industry Partners ACTIVATE </a:t>
            </a:r>
            <a:r>
              <a:rPr lang="en-US" sz="329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SkillBridge</a:t>
            </a:r>
            <a:r>
              <a:rPr lang="en-US" sz="329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opportunities</a:t>
            </a:r>
            <a:r>
              <a:rPr lang="en-US" sz="3298" dirty="0"/>
              <a:t>.</a:t>
            </a:r>
            <a:endParaRPr sz="3298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98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9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Individual Commands approve each participation.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98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98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Industry Partners demonstrate a focus on best practice employment outcomes, we drive trust among other stakeholders.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98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6"/>
          <p:cNvSpPr txBox="1"/>
          <p:nvPr/>
        </p:nvSpPr>
        <p:spPr>
          <a:xfrm>
            <a:off x="1116898" y="9214774"/>
            <a:ext cx="19696763" cy="21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ct val="46643"/>
              <a:buFont typeface="Trebuchet MS"/>
              <a:buNone/>
            </a:pPr>
            <a:r>
              <a:rPr lang="en-US" sz="3958" b="0" i="0" u="none" strike="noStrike" cap="none" dirty="0">
                <a:solidFill>
                  <a:srgbClr val="0F6FC6"/>
                </a:solidFill>
                <a:latin typeface="Trebuchet MS"/>
                <a:ea typeface="Trebuchet MS"/>
                <a:cs typeface="Trebuchet MS"/>
                <a:sym typeface="Trebuchet MS"/>
              </a:rPr>
              <a:t>Authorized by Congress.  Facilitated by MCTO.  </a:t>
            </a:r>
            <a:br>
              <a:rPr lang="en-US" sz="3958" b="0" i="0" u="none" strike="noStrike" cap="none" dirty="0">
                <a:solidFill>
                  <a:srgbClr val="0F6FC6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958" b="0" i="0" u="none" strike="noStrike" cap="none" dirty="0">
                <a:solidFill>
                  <a:srgbClr val="0F6FC6"/>
                </a:solidFill>
                <a:latin typeface="Trebuchet MS"/>
                <a:ea typeface="Trebuchet MS"/>
                <a:cs typeface="Trebuchet MS"/>
                <a:sym typeface="Trebuchet MS"/>
              </a:rPr>
              <a:t>Approved by Commands. </a:t>
            </a:r>
            <a:r>
              <a:rPr lang="en-US" sz="3958" b="1" i="0" u="none" strike="noStrike" cap="none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ACTIVATED BY INDUSTRY PARTNERS.</a:t>
            </a:r>
            <a:br>
              <a:rPr lang="en-US" sz="4617" b="1" i="0" u="none" strike="noStrike" cap="none" dirty="0">
                <a:solidFill>
                  <a:srgbClr val="0F6FC6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4617" b="1" i="0" u="none" strike="noStrike" cap="none" dirty="0">
              <a:solidFill>
                <a:srgbClr val="0F6FC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1" name="Google Shape;361;p26"/>
          <p:cNvSpPr txBox="1"/>
          <p:nvPr/>
        </p:nvSpPr>
        <p:spPr>
          <a:xfrm>
            <a:off x="1740878" y="962643"/>
            <a:ext cx="967153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SkillBridge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Stakeholders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61;p26">
            <a:extLst>
              <a:ext uri="{FF2B5EF4-FFF2-40B4-BE49-F238E27FC236}">
                <a16:creationId xmlns:a16="http://schemas.microsoft.com/office/drawing/2014/main" id="{5905907E-243E-B737-893C-E40421A1410C}"/>
              </a:ext>
            </a:extLst>
          </p:cNvPr>
          <p:cNvSpPr txBox="1"/>
          <p:nvPr/>
        </p:nvSpPr>
        <p:spPr>
          <a:xfrm>
            <a:off x="1740878" y="962643"/>
            <a:ext cx="967153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Latest News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35AEE0-7D0C-7C2A-FC4D-91AA6EB3B084}"/>
              </a:ext>
            </a:extLst>
          </p:cNvPr>
          <p:cNvSpPr txBox="1"/>
          <p:nvPr/>
        </p:nvSpPr>
        <p:spPr>
          <a:xfrm>
            <a:off x="1537678" y="2599273"/>
            <a:ext cx="16343922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Much-needed boundaries announced in 2024.</a:t>
            </a:r>
          </a:p>
          <a:p>
            <a:endParaRPr lang="en-US" sz="4000" dirty="0"/>
          </a:p>
          <a:p>
            <a:r>
              <a:rPr lang="en-US" sz="4000" dirty="0"/>
              <a:t>3</a:t>
            </a:r>
            <a:r>
              <a:rPr lang="en-US" sz="4000" baseline="30000" dirty="0"/>
              <a:t>rd</a:t>
            </a:r>
            <a:r>
              <a:rPr lang="en-US" sz="4000" dirty="0"/>
              <a:t> Party facilitation through March 2026. </a:t>
            </a:r>
            <a:r>
              <a:rPr lang="en-US" sz="4000" i="1" dirty="0"/>
              <a:t>(extended in mid 2025)</a:t>
            </a:r>
          </a:p>
          <a:p>
            <a:endParaRPr lang="en-US" sz="4000" dirty="0"/>
          </a:p>
          <a:p>
            <a:r>
              <a:rPr lang="en-US" sz="4000" dirty="0"/>
              <a:t>Two enrollment periods for new employers.</a:t>
            </a:r>
          </a:p>
          <a:p>
            <a:endParaRPr lang="en-US" sz="4000" dirty="0"/>
          </a:p>
          <a:p>
            <a:r>
              <a:rPr lang="en-US" sz="4000" dirty="0"/>
              <a:t>Every employer needs an MOU.  </a:t>
            </a:r>
          </a:p>
          <a:p>
            <a:endParaRPr lang="en-US" sz="4000" dirty="0"/>
          </a:p>
          <a:p>
            <a:r>
              <a:rPr lang="en-US" sz="4000" dirty="0"/>
              <a:t>Each employer is responsible for their outreach.</a:t>
            </a:r>
          </a:p>
          <a:p>
            <a:endParaRPr lang="en-US" sz="4000" dirty="0"/>
          </a:p>
          <a:p>
            <a:r>
              <a:rPr lang="en-US" sz="4000" dirty="0"/>
              <a:t>Reporting requirements are underway.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5798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b page&#10;&#10;AI-generated content may be incorrect.">
            <a:extLst>
              <a:ext uri="{FF2B5EF4-FFF2-40B4-BE49-F238E27FC236}">
                <a16:creationId xmlns:a16="http://schemas.microsoft.com/office/drawing/2014/main" id="{EEFF6A60-A3F2-7B79-B0A4-AD0204F5F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618" y="1913130"/>
            <a:ext cx="13174050" cy="911547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Google Shape;361;p26">
            <a:extLst>
              <a:ext uri="{FF2B5EF4-FFF2-40B4-BE49-F238E27FC236}">
                <a16:creationId xmlns:a16="http://schemas.microsoft.com/office/drawing/2014/main" id="{D8507857-9367-6DE7-B181-5C13250E013C}"/>
              </a:ext>
            </a:extLst>
          </p:cNvPr>
          <p:cNvSpPr txBox="1"/>
          <p:nvPr/>
        </p:nvSpPr>
        <p:spPr>
          <a:xfrm>
            <a:off x="1740878" y="962643"/>
            <a:ext cx="967153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Initial Information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56BF73-B8C9-4802-99DE-D77DE7ED1866}"/>
              </a:ext>
            </a:extLst>
          </p:cNvPr>
          <p:cNvSpPr txBox="1"/>
          <p:nvPr/>
        </p:nvSpPr>
        <p:spPr>
          <a:xfrm>
            <a:off x="8565664" y="1270419"/>
            <a:ext cx="967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Source: https://</a:t>
            </a:r>
            <a:r>
              <a:rPr lang="en-US" sz="2400" dirty="0" err="1"/>
              <a:t>skillbridge.osd.mil</a:t>
            </a:r>
            <a:r>
              <a:rPr lang="en-US" sz="2400" dirty="0"/>
              <a:t>/industry-</a:t>
            </a:r>
            <a:r>
              <a:rPr lang="en-US" sz="2400" dirty="0" err="1"/>
              <a:t>employers.htm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8634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264</Words>
  <Application>Microsoft Macintosh PowerPoint</Application>
  <PresentationFormat>Custom</PresentationFormat>
  <Paragraphs>53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Avenir</vt:lpstr>
      <vt:lpstr>Calibri</vt:lpstr>
      <vt:lpstr>Helvetica Neue</vt:lpstr>
      <vt:lpstr>Arial</vt:lpstr>
      <vt:lpstr>Trebuchet MS</vt:lpstr>
      <vt:lpstr>Overpass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Kandi Tillman</cp:lastModifiedBy>
  <cp:revision>8</cp:revision>
  <dcterms:modified xsi:type="dcterms:W3CDTF">2025-12-11T18:56:37Z</dcterms:modified>
</cp:coreProperties>
</file>