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5" r:id="rId5"/>
  </p:sldMasterIdLst>
  <p:notesMasterIdLst>
    <p:notesMasterId r:id="rId18"/>
  </p:notesMasterIdLst>
  <p:sldIdLst>
    <p:sldId id="407" r:id="rId6"/>
    <p:sldId id="2147477321" r:id="rId7"/>
    <p:sldId id="1448942706" r:id="rId8"/>
    <p:sldId id="2147477344" r:id="rId9"/>
    <p:sldId id="294" r:id="rId10"/>
    <p:sldId id="2147477343" r:id="rId11"/>
    <p:sldId id="2147477338" r:id="rId12"/>
    <p:sldId id="378" r:id="rId13"/>
    <p:sldId id="2147472320" r:id="rId14"/>
    <p:sldId id="262" r:id="rId15"/>
    <p:sldId id="258" r:id="rId16"/>
    <p:sldId id="214747734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3B30"/>
    <a:srgbClr val="673BB8"/>
    <a:srgbClr val="0059BB"/>
    <a:srgbClr val="FFC82E"/>
    <a:srgbClr val="FF7900"/>
    <a:srgbClr val="BED600"/>
    <a:srgbClr val="55A51C"/>
    <a:srgbClr val="D1D3D4"/>
    <a:srgbClr val="A7A9AC"/>
    <a:srgbClr val="808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C99C1-2890-493F-BAEC-980564C4C1FA}" v="6" dt="2025-12-11T12:56:48.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2194" autoAdjust="0"/>
  </p:normalViewPr>
  <p:slideViewPr>
    <p:cSldViewPr snapToGrid="0" snapToObjects="1">
      <p:cViewPr>
        <p:scale>
          <a:sx n="71" d="100"/>
          <a:sy n="71" d="100"/>
        </p:scale>
        <p:origin x="1138"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nda Gomez" userId="9c873ef7-d430-49b4-8a54-2e5d51b75847" providerId="ADAL" clId="{ED37DA21-4BD7-4DFF-81A7-60902A34D8B7}"/>
    <pc:docChg chg="undo custSel addSld delSld modSld sldOrd">
      <pc:chgData name="Melinda Gomez" userId="9c873ef7-d430-49b4-8a54-2e5d51b75847" providerId="ADAL" clId="{ED37DA21-4BD7-4DFF-81A7-60902A34D8B7}" dt="2025-12-11T14:18:24.304" v="1106" actId="20577"/>
      <pc:docMkLst>
        <pc:docMk/>
      </pc:docMkLst>
      <pc:sldChg chg="ord">
        <pc:chgData name="Melinda Gomez" userId="9c873ef7-d430-49b4-8a54-2e5d51b75847" providerId="ADAL" clId="{ED37DA21-4BD7-4DFF-81A7-60902A34D8B7}" dt="2025-12-11T14:17:05.581" v="1105"/>
        <pc:sldMkLst>
          <pc:docMk/>
          <pc:sldMk cId="0" sldId="262"/>
        </pc:sldMkLst>
      </pc:sldChg>
      <pc:sldChg chg="modSp mod">
        <pc:chgData name="Melinda Gomez" userId="9c873ef7-d430-49b4-8a54-2e5d51b75847" providerId="ADAL" clId="{ED37DA21-4BD7-4DFF-81A7-60902A34D8B7}" dt="2025-12-11T12:53:27.866" v="962" actId="20577"/>
        <pc:sldMkLst>
          <pc:docMk/>
          <pc:sldMk cId="0" sldId="294"/>
        </pc:sldMkLst>
        <pc:spChg chg="mod">
          <ac:chgData name="Melinda Gomez" userId="9c873ef7-d430-49b4-8a54-2e5d51b75847" providerId="ADAL" clId="{ED37DA21-4BD7-4DFF-81A7-60902A34D8B7}" dt="2025-12-11T12:53:27.866" v="962" actId="20577"/>
          <ac:spMkLst>
            <pc:docMk/>
            <pc:sldMk cId="0" sldId="294"/>
            <ac:spMk id="21" creationId="{01C7E3C6-39D6-A007-E417-65F67ED95FC8}"/>
          </ac:spMkLst>
        </pc:spChg>
      </pc:sldChg>
      <pc:sldChg chg="modSp mod">
        <pc:chgData name="Melinda Gomez" userId="9c873ef7-d430-49b4-8a54-2e5d51b75847" providerId="ADAL" clId="{ED37DA21-4BD7-4DFF-81A7-60902A34D8B7}" dt="2025-12-11T14:16:45.449" v="1103" actId="5793"/>
        <pc:sldMkLst>
          <pc:docMk/>
          <pc:sldMk cId="1546040400" sldId="378"/>
        </pc:sldMkLst>
        <pc:spChg chg="mod">
          <ac:chgData name="Melinda Gomez" userId="9c873ef7-d430-49b4-8a54-2e5d51b75847" providerId="ADAL" clId="{ED37DA21-4BD7-4DFF-81A7-60902A34D8B7}" dt="2025-12-11T14:16:45.449" v="1103" actId="5793"/>
          <ac:spMkLst>
            <pc:docMk/>
            <pc:sldMk cId="1546040400" sldId="378"/>
            <ac:spMk id="7" creationId="{30C94BBD-00A6-8EA8-49CD-614816C5CAF2}"/>
          </ac:spMkLst>
        </pc:spChg>
      </pc:sldChg>
      <pc:sldChg chg="del">
        <pc:chgData name="Melinda Gomez" userId="9c873ef7-d430-49b4-8a54-2e5d51b75847" providerId="ADAL" clId="{ED37DA21-4BD7-4DFF-81A7-60902A34D8B7}" dt="2025-12-10T16:54:34.732" v="74" actId="47"/>
        <pc:sldMkLst>
          <pc:docMk/>
          <pc:sldMk cId="4012055647" sldId="393"/>
        </pc:sldMkLst>
      </pc:sldChg>
      <pc:sldChg chg="ord">
        <pc:chgData name="Melinda Gomez" userId="9c873ef7-d430-49b4-8a54-2e5d51b75847" providerId="ADAL" clId="{ED37DA21-4BD7-4DFF-81A7-60902A34D8B7}" dt="2025-12-10T17:04:35.293" v="304"/>
        <pc:sldMkLst>
          <pc:docMk/>
          <pc:sldMk cId="668545087" sldId="1448942706"/>
        </pc:sldMkLst>
      </pc:sldChg>
      <pc:sldChg chg="del">
        <pc:chgData name="Melinda Gomez" userId="9c873ef7-d430-49b4-8a54-2e5d51b75847" providerId="ADAL" clId="{ED37DA21-4BD7-4DFF-81A7-60902A34D8B7}" dt="2025-12-11T12:37:19.239" v="376" actId="47"/>
        <pc:sldMkLst>
          <pc:docMk/>
          <pc:sldMk cId="3198073899" sldId="2147471043"/>
        </pc:sldMkLst>
      </pc:sldChg>
      <pc:sldChg chg="add del">
        <pc:chgData name="Melinda Gomez" userId="9c873ef7-d430-49b4-8a54-2e5d51b75847" providerId="ADAL" clId="{ED37DA21-4BD7-4DFF-81A7-60902A34D8B7}" dt="2025-12-11T12:35:10.703" v="307" actId="47"/>
        <pc:sldMkLst>
          <pc:docMk/>
          <pc:sldMk cId="2923562482" sldId="2147471984"/>
        </pc:sldMkLst>
      </pc:sldChg>
      <pc:sldChg chg="delSp mod">
        <pc:chgData name="Melinda Gomez" userId="9c873ef7-d430-49b4-8a54-2e5d51b75847" providerId="ADAL" clId="{ED37DA21-4BD7-4DFF-81A7-60902A34D8B7}" dt="2025-12-10T16:53:46.433" v="73" actId="478"/>
        <pc:sldMkLst>
          <pc:docMk/>
          <pc:sldMk cId="1746111510" sldId="2147472320"/>
        </pc:sldMkLst>
        <pc:picChg chg="del">
          <ac:chgData name="Melinda Gomez" userId="9c873ef7-d430-49b4-8a54-2e5d51b75847" providerId="ADAL" clId="{ED37DA21-4BD7-4DFF-81A7-60902A34D8B7}" dt="2025-12-10T16:53:46.433" v="73" actId="478"/>
          <ac:picMkLst>
            <pc:docMk/>
            <pc:sldMk cId="1746111510" sldId="2147472320"/>
            <ac:picMk id="2" creationId="{35851E07-60AF-B332-7490-0E5A62AFD5A7}"/>
          </ac:picMkLst>
        </pc:picChg>
      </pc:sldChg>
      <pc:sldChg chg="del">
        <pc:chgData name="Melinda Gomez" userId="9c873ef7-d430-49b4-8a54-2e5d51b75847" providerId="ADAL" clId="{ED37DA21-4BD7-4DFF-81A7-60902A34D8B7}" dt="2025-12-10T16:40:49.305" v="0" actId="47"/>
        <pc:sldMkLst>
          <pc:docMk/>
          <pc:sldMk cId="3906795314" sldId="2147472801"/>
        </pc:sldMkLst>
      </pc:sldChg>
      <pc:sldChg chg="del">
        <pc:chgData name="Melinda Gomez" userId="9c873ef7-d430-49b4-8a54-2e5d51b75847" providerId="ADAL" clId="{ED37DA21-4BD7-4DFF-81A7-60902A34D8B7}" dt="2025-12-10T16:40:49.305" v="0" actId="47"/>
        <pc:sldMkLst>
          <pc:docMk/>
          <pc:sldMk cId="751281904" sldId="2147472803"/>
        </pc:sldMkLst>
      </pc:sldChg>
      <pc:sldChg chg="add del">
        <pc:chgData name="Melinda Gomez" userId="9c873ef7-d430-49b4-8a54-2e5d51b75847" providerId="ADAL" clId="{ED37DA21-4BD7-4DFF-81A7-60902A34D8B7}" dt="2025-12-11T12:35:06.739" v="306"/>
        <pc:sldMkLst>
          <pc:docMk/>
          <pc:sldMk cId="179982719" sldId="2147477321"/>
        </pc:sldMkLst>
      </pc:sldChg>
      <pc:sldChg chg="del">
        <pc:chgData name="Melinda Gomez" userId="9c873ef7-d430-49b4-8a54-2e5d51b75847" providerId="ADAL" clId="{ED37DA21-4BD7-4DFF-81A7-60902A34D8B7}" dt="2025-12-11T12:59:21.599" v="1084" actId="47"/>
        <pc:sldMkLst>
          <pc:docMk/>
          <pc:sldMk cId="1596259634" sldId="2147477337"/>
        </pc:sldMkLst>
      </pc:sldChg>
      <pc:sldChg chg="delSp modSp mod ord">
        <pc:chgData name="Melinda Gomez" userId="9c873ef7-d430-49b4-8a54-2e5d51b75847" providerId="ADAL" clId="{ED37DA21-4BD7-4DFF-81A7-60902A34D8B7}" dt="2025-12-11T12:57:33.799" v="1083" actId="1076"/>
        <pc:sldMkLst>
          <pc:docMk/>
          <pc:sldMk cId="1045831990" sldId="2147477338"/>
        </pc:sldMkLst>
        <pc:spChg chg="mod">
          <ac:chgData name="Melinda Gomez" userId="9c873ef7-d430-49b4-8a54-2e5d51b75847" providerId="ADAL" clId="{ED37DA21-4BD7-4DFF-81A7-60902A34D8B7}" dt="2025-12-11T12:56:24.839" v="1071" actId="1076"/>
          <ac:spMkLst>
            <pc:docMk/>
            <pc:sldMk cId="1045831990" sldId="2147477338"/>
            <ac:spMk id="2" creationId="{91CE457A-2EFE-7953-4C2F-A0C252604F1F}"/>
          </ac:spMkLst>
        </pc:spChg>
        <pc:spChg chg="mod">
          <ac:chgData name="Melinda Gomez" userId="9c873ef7-d430-49b4-8a54-2e5d51b75847" providerId="ADAL" clId="{ED37DA21-4BD7-4DFF-81A7-60902A34D8B7}" dt="2025-12-11T12:57:33.799" v="1083" actId="1076"/>
          <ac:spMkLst>
            <pc:docMk/>
            <pc:sldMk cId="1045831990" sldId="2147477338"/>
            <ac:spMk id="16" creationId="{422AFD7D-EBF1-6317-EC27-DB75A17CF380}"/>
          </ac:spMkLst>
        </pc:spChg>
        <pc:spChg chg="del mod">
          <ac:chgData name="Melinda Gomez" userId="9c873ef7-d430-49b4-8a54-2e5d51b75847" providerId="ADAL" clId="{ED37DA21-4BD7-4DFF-81A7-60902A34D8B7}" dt="2025-12-11T12:56:36.961" v="1076"/>
          <ac:spMkLst>
            <pc:docMk/>
            <pc:sldMk cId="1045831990" sldId="2147477338"/>
            <ac:spMk id="18" creationId="{B06D1EFF-DFDA-92A3-513B-6060C09B8420}"/>
          </ac:spMkLst>
        </pc:spChg>
        <pc:spChg chg="del mod">
          <ac:chgData name="Melinda Gomez" userId="9c873ef7-d430-49b4-8a54-2e5d51b75847" providerId="ADAL" clId="{ED37DA21-4BD7-4DFF-81A7-60902A34D8B7}" dt="2025-12-11T12:56:36.959" v="1074"/>
          <ac:spMkLst>
            <pc:docMk/>
            <pc:sldMk cId="1045831990" sldId="2147477338"/>
            <ac:spMk id="19" creationId="{BD3C654D-6B2B-C9E1-CDCA-8DC42AD13345}"/>
          </ac:spMkLst>
        </pc:spChg>
      </pc:sldChg>
      <pc:sldChg chg="modSp mod">
        <pc:chgData name="Melinda Gomez" userId="9c873ef7-d430-49b4-8a54-2e5d51b75847" providerId="ADAL" clId="{ED37DA21-4BD7-4DFF-81A7-60902A34D8B7}" dt="2025-12-11T14:18:24.304" v="1106" actId="20577"/>
        <pc:sldMkLst>
          <pc:docMk/>
          <pc:sldMk cId="4028312167" sldId="2147477341"/>
        </pc:sldMkLst>
        <pc:spChg chg="mod">
          <ac:chgData name="Melinda Gomez" userId="9c873ef7-d430-49b4-8a54-2e5d51b75847" providerId="ADAL" clId="{ED37DA21-4BD7-4DFF-81A7-60902A34D8B7}" dt="2025-12-11T14:18:24.304" v="1106" actId="20577"/>
          <ac:spMkLst>
            <pc:docMk/>
            <pc:sldMk cId="4028312167" sldId="2147477341"/>
            <ac:spMk id="5" creationId="{13A1C2E0-1C47-D7D2-67D3-E5B6B233B578}"/>
          </ac:spMkLst>
        </pc:spChg>
      </pc:sldChg>
      <pc:sldChg chg="new del">
        <pc:chgData name="Melinda Gomez" userId="9c873ef7-d430-49b4-8a54-2e5d51b75847" providerId="ADAL" clId="{ED37DA21-4BD7-4DFF-81A7-60902A34D8B7}" dt="2025-12-10T16:41:42.239" v="3" actId="47"/>
        <pc:sldMkLst>
          <pc:docMk/>
          <pc:sldMk cId="1773412260" sldId="2147477342"/>
        </pc:sldMkLst>
      </pc:sldChg>
      <pc:sldChg chg="modSp add mod">
        <pc:chgData name="Melinda Gomez" userId="9c873ef7-d430-49b4-8a54-2e5d51b75847" providerId="ADAL" clId="{ED37DA21-4BD7-4DFF-81A7-60902A34D8B7}" dt="2025-12-11T14:15:49.648" v="1100" actId="20577"/>
        <pc:sldMkLst>
          <pc:docMk/>
          <pc:sldMk cId="2261459790" sldId="2147477343"/>
        </pc:sldMkLst>
        <pc:spChg chg="mod">
          <ac:chgData name="Melinda Gomez" userId="9c873ef7-d430-49b4-8a54-2e5d51b75847" providerId="ADAL" clId="{ED37DA21-4BD7-4DFF-81A7-60902A34D8B7}" dt="2025-12-11T12:48:10.459" v="839" actId="1076"/>
          <ac:spMkLst>
            <pc:docMk/>
            <pc:sldMk cId="2261459790" sldId="2147477343"/>
            <ac:spMk id="2" creationId="{57F54E6F-49E9-0A62-99A2-003ACBBCD56B}"/>
          </ac:spMkLst>
        </pc:spChg>
        <pc:spChg chg="mod">
          <ac:chgData name="Melinda Gomez" userId="9c873ef7-d430-49b4-8a54-2e5d51b75847" providerId="ADAL" clId="{ED37DA21-4BD7-4DFF-81A7-60902A34D8B7}" dt="2025-12-11T14:15:49.648" v="1100" actId="20577"/>
          <ac:spMkLst>
            <pc:docMk/>
            <pc:sldMk cId="2261459790" sldId="2147477343"/>
            <ac:spMk id="21" creationId="{B7F30C2B-A53C-CD8D-F525-6801848117C4}"/>
          </ac:spMkLst>
        </pc:spChg>
      </pc:sldChg>
      <pc:sldChg chg="addSp delSp modSp new mod modClrScheme chgLayout">
        <pc:chgData name="Melinda Gomez" userId="9c873ef7-d430-49b4-8a54-2e5d51b75847" providerId="ADAL" clId="{ED37DA21-4BD7-4DFF-81A7-60902A34D8B7}" dt="2025-12-11T14:14:20.559" v="1094" actId="20577"/>
        <pc:sldMkLst>
          <pc:docMk/>
          <pc:sldMk cId="78132383" sldId="2147477344"/>
        </pc:sldMkLst>
        <pc:spChg chg="del mod ord">
          <ac:chgData name="Melinda Gomez" userId="9c873ef7-d430-49b4-8a54-2e5d51b75847" providerId="ADAL" clId="{ED37DA21-4BD7-4DFF-81A7-60902A34D8B7}" dt="2025-12-10T16:57:02.632" v="77" actId="700"/>
          <ac:spMkLst>
            <pc:docMk/>
            <pc:sldMk cId="78132383" sldId="2147477344"/>
            <ac:spMk id="2" creationId="{1698DA9E-F81A-D504-9C36-418CA91368B0}"/>
          </ac:spMkLst>
        </pc:spChg>
        <pc:spChg chg="mod ord">
          <ac:chgData name="Melinda Gomez" userId="9c873ef7-d430-49b4-8a54-2e5d51b75847" providerId="ADAL" clId="{ED37DA21-4BD7-4DFF-81A7-60902A34D8B7}" dt="2025-12-10T16:57:02.632" v="77" actId="700"/>
          <ac:spMkLst>
            <pc:docMk/>
            <pc:sldMk cId="78132383" sldId="2147477344"/>
            <ac:spMk id="3" creationId="{2CB646F6-7940-1547-D35F-406087A85A82}"/>
          </ac:spMkLst>
        </pc:spChg>
        <pc:spChg chg="del">
          <ac:chgData name="Melinda Gomez" userId="9c873ef7-d430-49b4-8a54-2e5d51b75847" providerId="ADAL" clId="{ED37DA21-4BD7-4DFF-81A7-60902A34D8B7}" dt="2025-12-10T16:57:02.632" v="77" actId="700"/>
          <ac:spMkLst>
            <pc:docMk/>
            <pc:sldMk cId="78132383" sldId="2147477344"/>
            <ac:spMk id="4" creationId="{01CC3786-C4F9-8789-BDDE-874E8223B1F6}"/>
          </ac:spMkLst>
        </pc:spChg>
        <pc:spChg chg="mod ord">
          <ac:chgData name="Melinda Gomez" userId="9c873ef7-d430-49b4-8a54-2e5d51b75847" providerId="ADAL" clId="{ED37DA21-4BD7-4DFF-81A7-60902A34D8B7}" dt="2025-12-10T16:57:02.632" v="77" actId="700"/>
          <ac:spMkLst>
            <pc:docMk/>
            <pc:sldMk cId="78132383" sldId="2147477344"/>
            <ac:spMk id="5" creationId="{CE58091C-A3B9-266D-053E-ABDEE8D904D0}"/>
          </ac:spMkLst>
        </pc:spChg>
        <pc:spChg chg="del mod ord">
          <ac:chgData name="Melinda Gomez" userId="9c873ef7-d430-49b4-8a54-2e5d51b75847" providerId="ADAL" clId="{ED37DA21-4BD7-4DFF-81A7-60902A34D8B7}" dt="2025-12-10T16:57:02.632" v="77" actId="700"/>
          <ac:spMkLst>
            <pc:docMk/>
            <pc:sldMk cId="78132383" sldId="2147477344"/>
            <ac:spMk id="6" creationId="{084BFD3D-ADFC-32B5-AB13-4FC3472DD44F}"/>
          </ac:spMkLst>
        </pc:spChg>
        <pc:spChg chg="del mod ord">
          <ac:chgData name="Melinda Gomez" userId="9c873ef7-d430-49b4-8a54-2e5d51b75847" providerId="ADAL" clId="{ED37DA21-4BD7-4DFF-81A7-60902A34D8B7}" dt="2025-12-10T16:57:02.632" v="77" actId="700"/>
          <ac:spMkLst>
            <pc:docMk/>
            <pc:sldMk cId="78132383" sldId="2147477344"/>
            <ac:spMk id="7" creationId="{5C6CF9F8-93DA-9510-A034-A76E702DB72F}"/>
          </ac:spMkLst>
        </pc:spChg>
        <pc:spChg chg="add mod ord">
          <ac:chgData name="Melinda Gomez" userId="9c873ef7-d430-49b4-8a54-2e5d51b75847" providerId="ADAL" clId="{ED37DA21-4BD7-4DFF-81A7-60902A34D8B7}" dt="2025-12-10T17:01:28.579" v="301" actId="1076"/>
          <ac:spMkLst>
            <pc:docMk/>
            <pc:sldMk cId="78132383" sldId="2147477344"/>
            <ac:spMk id="8" creationId="{3549651F-E2BC-BC0F-4144-96867DE5D8EF}"/>
          </ac:spMkLst>
        </pc:spChg>
        <pc:spChg chg="add del mod ord">
          <ac:chgData name="Melinda Gomez" userId="9c873ef7-d430-49b4-8a54-2e5d51b75847" providerId="ADAL" clId="{ED37DA21-4BD7-4DFF-81A7-60902A34D8B7}" dt="2025-12-10T16:59:59.864" v="250" actId="478"/>
          <ac:spMkLst>
            <pc:docMk/>
            <pc:sldMk cId="78132383" sldId="2147477344"/>
            <ac:spMk id="9" creationId="{CE7CE604-8C75-54A7-33B5-AEBCC093DA81}"/>
          </ac:spMkLst>
        </pc:spChg>
        <pc:spChg chg="add mod ord">
          <ac:chgData name="Melinda Gomez" userId="9c873ef7-d430-49b4-8a54-2e5d51b75847" providerId="ADAL" clId="{ED37DA21-4BD7-4DFF-81A7-60902A34D8B7}" dt="2025-12-11T14:14:20.559" v="1094" actId="20577"/>
          <ac:spMkLst>
            <pc:docMk/>
            <pc:sldMk cId="78132383" sldId="2147477344"/>
            <ac:spMk id="10" creationId="{25E1653C-51A2-536D-E70D-8A9B53D96B90}"/>
          </ac:spMkLst>
        </pc:spChg>
        <pc:spChg chg="add del mod ord">
          <ac:chgData name="Melinda Gomez" userId="9c873ef7-d430-49b4-8a54-2e5d51b75847" providerId="ADAL" clId="{ED37DA21-4BD7-4DFF-81A7-60902A34D8B7}" dt="2025-12-10T16:57:34.463" v="79" actId="478"/>
          <ac:spMkLst>
            <pc:docMk/>
            <pc:sldMk cId="78132383" sldId="2147477344"/>
            <ac:spMk id="11" creationId="{4720576D-5552-930D-360B-7BA609ECE4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1DF79-026E-3548-89C9-409866307223}"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3C0D4-F573-3745-B11A-5A4E8EAA053D}" type="slidenum">
              <a:rPr lang="en-US" smtClean="0"/>
              <a:t>‹#›</a:t>
            </a:fld>
            <a:endParaRPr lang="en-US"/>
          </a:p>
        </p:txBody>
      </p:sp>
    </p:spTree>
    <p:extLst>
      <p:ext uri="{BB962C8B-B14F-4D97-AF65-F5344CB8AC3E}">
        <p14:creationId xmlns:p14="http://schemas.microsoft.com/office/powerpoint/2010/main" val="200079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G with WD will kick things off, announcing the launch of their Salute to Service initiative and will introduce MG </a:t>
            </a:r>
          </a:p>
        </p:txBody>
      </p:sp>
      <p:sp>
        <p:nvSpPr>
          <p:cNvPr id="4" name="Slide Number Placeholder 3"/>
          <p:cNvSpPr>
            <a:spLocks noGrp="1"/>
          </p:cNvSpPr>
          <p:nvPr>
            <p:ph type="sldNum" sz="quarter" idx="5"/>
          </p:nvPr>
        </p:nvSpPr>
        <p:spPr/>
        <p:txBody>
          <a:bodyPr/>
          <a:lstStyle/>
          <a:p>
            <a:fld id="{98B3C0D4-F573-3745-B11A-5A4E8EAA053D}" type="slidenum">
              <a:rPr lang="en-US" smtClean="0"/>
              <a:t>1</a:t>
            </a:fld>
            <a:endParaRPr lang="en-US"/>
          </a:p>
        </p:txBody>
      </p:sp>
    </p:spTree>
    <p:extLst>
      <p:ext uri="{BB962C8B-B14F-4D97-AF65-F5344CB8AC3E}">
        <p14:creationId xmlns:p14="http://schemas.microsoft.com/office/powerpoint/2010/main" val="35798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 is the Global Trade Association for Microelectronics - Design and Manufacturing. We have 2500 MEMBER COMPANIES. </a:t>
            </a:r>
          </a:p>
          <a:p>
            <a:r>
              <a:rPr lang="en-US" dirty="0"/>
              <a:t>Finding talent is their number 1 problem standing in the way of their growth and innovation, and that includes national and economic security.  Our members have over 32,000 openings across the country.  </a:t>
            </a:r>
            <a:endParaRPr lang="en-US" dirty="0">
              <a:cs typeface="Calibri"/>
            </a:endParaRPr>
          </a:p>
          <a:p>
            <a:r>
              <a:rPr lang="en-US" dirty="0"/>
              <a:t>Who are these companies?</a:t>
            </a:r>
            <a:endParaRPr lang="en-US" dirty="0">
              <a:cs typeface="Calibri"/>
            </a:endParaRPr>
          </a:p>
          <a:p>
            <a:r>
              <a:rPr lang="en-US" dirty="0"/>
              <a:t>This crazy diagram show all types of companies in the semiconductor industry grouped in rings and just some of our members.  We’ve got material suppliers, software companies, designers, manufactures, and system integrators.</a:t>
            </a:r>
            <a:endParaRPr lang="en-US" dirty="0">
              <a:cs typeface="Calibri"/>
            </a:endParaRPr>
          </a:p>
          <a:p>
            <a:r>
              <a:rPr lang="en-US" dirty="0"/>
              <a:t>You probably know the companies in the outer ring: Apple, Tesla, Google, Amazon – they make the product you buy and use.  You may not know the inner rings, like who makes software or chemicals the factories use.</a:t>
            </a:r>
            <a:endParaRPr lang="en-US" dirty="0">
              <a:cs typeface="Calibri"/>
            </a:endParaRPr>
          </a:p>
          <a:p>
            <a:r>
              <a:rPr lang="en-US" dirty="0"/>
              <a:t>But they are all important, and they are all experiencing workforce shortages.  </a:t>
            </a:r>
          </a:p>
          <a:p>
            <a:r>
              <a:rPr lang="en-US" dirty="0">
                <a:cs typeface="Calibri"/>
              </a:rPr>
              <a:t>We’ve got people today from fabs, equipment makers, and their subcomponent supplier – jobs everywhere.</a:t>
            </a:r>
          </a:p>
          <a:p>
            <a:r>
              <a:rPr lang="en-US" dirty="0"/>
              <a:t>As I said at the start: Our Member companies Need you!</a:t>
            </a:r>
            <a:endParaRPr lang="en-US" dirty="0">
              <a:cs typeface="Calibri"/>
            </a:endParaRPr>
          </a:p>
          <a:p>
            <a:r>
              <a:rPr lang="en-US" dirty="0"/>
              <a:t>Why are ex-military people great at semiconductor jobs?  A lot of similarities.  Both rely on sophisticated equipment.  Military personnel are trained to use and operate expensive gear.  They know how to maintain and repair the equipment, make sure everything is working properly – you have to do this with great care because lives depend on it.  Now bring those same skills, mentality, attention to detail – all of it, to a fab.  That training is equally effective in keeping a fab with all it’s sophisticated facilities and tools running smoothly.  And when shit does go wrong, military people know how deal with unexpected problems and get things under control.  It’s always been very comforting to know you’ve got a good crew on the job. </a:t>
            </a:r>
          </a:p>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16816135-89C7-AA46-920C-FA7A81971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20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SEMI </a:t>
            </a:r>
            <a:r>
              <a:rPr lang="en-US" dirty="0" err="1">
                <a:ea typeface="Calibri"/>
                <a:cs typeface="Calibri"/>
              </a:rPr>
              <a:t>Vetworks</a:t>
            </a:r>
            <a:r>
              <a:rPr lang="en-US" dirty="0">
                <a:ea typeface="Calibri"/>
                <a:cs typeface="Calibri"/>
              </a:rPr>
              <a:t> helps connect industry and members of military community. This is such an excellent career pathway work as veterans often have so many transferable knowledge, skills, abilities, and interest areas that align with the semiconductor industry. As you can see we have many strategic parterships that allow us to conduct this work</a:t>
            </a:r>
          </a:p>
        </p:txBody>
      </p:sp>
      <p:sp>
        <p:nvSpPr>
          <p:cNvPr id="4" name="Slide Number Placeholder 3"/>
          <p:cNvSpPr>
            <a:spLocks noGrp="1"/>
          </p:cNvSpPr>
          <p:nvPr>
            <p:ph type="sldNum" sz="quarter" idx="5"/>
          </p:nvPr>
        </p:nvSpPr>
        <p:spPr/>
        <p:txBody>
          <a:bodyPr/>
          <a:lstStyle/>
          <a:p>
            <a:fld id="{EE19691A-B99C-4895-974B-D7DAE8286A6A}" type="slidenum">
              <a:rPr lang="en-US"/>
              <a:t>5</a:t>
            </a:fld>
            <a:endParaRPr lang="en-US"/>
          </a:p>
        </p:txBody>
      </p:sp>
    </p:spTree>
    <p:extLst>
      <p:ext uri="{BB962C8B-B14F-4D97-AF65-F5344CB8AC3E}">
        <p14:creationId xmlns:p14="http://schemas.microsoft.com/office/powerpoint/2010/main" val="115124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5244-F307-744D-C1F5-805DFF6EB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8CCF-787E-6D71-F703-5616C9C1B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E9483-0402-05AE-23D9-C4A3834217F3}"/>
              </a:ext>
            </a:extLst>
          </p:cNvPr>
          <p:cNvSpPr>
            <a:spLocks noGrp="1"/>
          </p:cNvSpPr>
          <p:nvPr>
            <p:ph type="body" idx="1"/>
          </p:nvPr>
        </p:nvSpPr>
        <p:spPr/>
        <p:txBody>
          <a:bodyPr/>
          <a:lstStyle/>
          <a:p>
            <a:r>
              <a:rPr lang="en-US" dirty="0">
                <a:ea typeface="Calibri"/>
                <a:cs typeface="Calibri"/>
              </a:rPr>
              <a:t>SEMI </a:t>
            </a:r>
            <a:r>
              <a:rPr lang="en-US" dirty="0" err="1">
                <a:ea typeface="Calibri"/>
                <a:cs typeface="Calibri"/>
              </a:rPr>
              <a:t>Vetworks</a:t>
            </a:r>
            <a:r>
              <a:rPr lang="en-US" dirty="0">
                <a:ea typeface="Calibri"/>
                <a:cs typeface="Calibri"/>
              </a:rPr>
              <a:t> helps connect industry and members of military community. This is such an excellent career pathway work as veterans often have so many transferable knowledge, skills, abilities, and interest areas that align with the semiconductor industry. As you can see we have many strategic parterships that allow us to conduct this work</a:t>
            </a:r>
          </a:p>
        </p:txBody>
      </p:sp>
      <p:sp>
        <p:nvSpPr>
          <p:cNvPr id="4" name="Slide Number Placeholder 3">
            <a:extLst>
              <a:ext uri="{FF2B5EF4-FFF2-40B4-BE49-F238E27FC236}">
                <a16:creationId xmlns:a16="http://schemas.microsoft.com/office/drawing/2014/main" id="{D45DA966-135A-92BF-4FC4-5DB394684FE3}"/>
              </a:ext>
            </a:extLst>
          </p:cNvPr>
          <p:cNvSpPr>
            <a:spLocks noGrp="1"/>
          </p:cNvSpPr>
          <p:nvPr>
            <p:ph type="sldNum" sz="quarter" idx="5"/>
          </p:nvPr>
        </p:nvSpPr>
        <p:spPr/>
        <p:txBody>
          <a:bodyPr/>
          <a:lstStyle/>
          <a:p>
            <a:fld id="{EE19691A-B99C-4895-974B-D7DAE8286A6A}" type="slidenum">
              <a:rPr lang="en-US"/>
              <a:t>6</a:t>
            </a:fld>
            <a:endParaRPr lang="en-US"/>
          </a:p>
        </p:txBody>
      </p:sp>
    </p:spTree>
    <p:extLst>
      <p:ext uri="{BB962C8B-B14F-4D97-AF65-F5344CB8AC3E}">
        <p14:creationId xmlns:p14="http://schemas.microsoft.com/office/powerpoint/2010/main" val="144720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RAP is relatively new to the industry as a whole, but it is an excellent means to home-grow your own workforce and ensure that your incoming team members have exactly the skills you need. We are a </a:t>
            </a:r>
            <a:r>
              <a:rPr lang="en-US" dirty="0" err="1">
                <a:ea typeface="Calibri"/>
                <a:cs typeface="Calibri"/>
              </a:rPr>
              <a:t>DoL</a:t>
            </a:r>
            <a:r>
              <a:rPr lang="en-US" dirty="0">
                <a:ea typeface="Calibri"/>
                <a:cs typeface="Calibri"/>
              </a:rPr>
              <a:t> RA Ambassador and we currently run RAPs in CA, AZ, and are building in MI and exploring in several other states. We also create custom shorter and longer training programs, based on member needs.</a:t>
            </a:r>
          </a:p>
        </p:txBody>
      </p:sp>
      <p:sp>
        <p:nvSpPr>
          <p:cNvPr id="4" name="Slide Number Placeholder 3"/>
          <p:cNvSpPr>
            <a:spLocks noGrp="1"/>
          </p:cNvSpPr>
          <p:nvPr>
            <p:ph type="sldNum" sz="quarter" idx="5"/>
          </p:nvPr>
        </p:nvSpPr>
        <p:spPr/>
        <p:txBody>
          <a:bodyPr/>
          <a:lstStyle/>
          <a:p>
            <a:fld id="{EE19691A-B99C-4895-974B-D7DAE8286A6A}" type="slidenum">
              <a:rPr lang="en-US"/>
              <a:t>7</a:t>
            </a:fld>
            <a:endParaRPr lang="en-US"/>
          </a:p>
        </p:txBody>
      </p:sp>
    </p:spTree>
    <p:extLst>
      <p:ext uri="{BB962C8B-B14F-4D97-AF65-F5344CB8AC3E}">
        <p14:creationId xmlns:p14="http://schemas.microsoft.com/office/powerpoint/2010/main" val="427269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NNME is a national push for a coordinated network funded by NSF &amp; Commerce</a:t>
            </a:r>
          </a:p>
          <a:p>
            <a:r>
              <a:rPr lang="en-US" dirty="0"/>
              <a:t>It provides the structure for actualizing modernized and improved programs that help workers contribute to the industry’s growth</a:t>
            </a:r>
            <a:endParaRPr lang="en-US" dirty="0">
              <a:ea typeface="Calibri"/>
              <a:cs typeface="Calibri"/>
            </a:endParaRPr>
          </a:p>
          <a:p>
            <a:r>
              <a:rPr lang="en-US" dirty="0">
                <a:ea typeface="Calibri"/>
                <a:cs typeface="Calibri"/>
              </a:rPr>
              <a:t>It is the right time to launch NNME, and as the operator, we are deep in building this and housing best practices and relationships</a:t>
            </a:r>
            <a:endParaRPr lang="en-US" dirty="0"/>
          </a:p>
        </p:txBody>
      </p:sp>
      <p:sp>
        <p:nvSpPr>
          <p:cNvPr id="4" name="Slide Number Placeholder 3"/>
          <p:cNvSpPr>
            <a:spLocks noGrp="1"/>
          </p:cNvSpPr>
          <p:nvPr>
            <p:ph type="sldNum" sz="quarter" idx="5"/>
          </p:nvPr>
        </p:nvSpPr>
        <p:spPr/>
        <p:txBody>
          <a:bodyPr/>
          <a:lstStyle/>
          <a:p>
            <a:fld id="{98B3C0D4-F573-3745-B11A-5A4E8EAA053D}" type="slidenum">
              <a:rPr lang="en-US" smtClean="0"/>
              <a:t>8</a:t>
            </a:fld>
            <a:endParaRPr lang="en-US"/>
          </a:p>
        </p:txBody>
      </p:sp>
    </p:spTree>
    <p:extLst>
      <p:ext uri="{BB962C8B-B14F-4D97-AF65-F5344CB8AC3E}">
        <p14:creationId xmlns:p14="http://schemas.microsoft.com/office/powerpoint/2010/main" val="161964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our career portal, which I could talk about all day long. If you haven’t checked this out yet, believe me you will get lost in all of the incredible information available in it. There are sections for research,  training programs even job search functions. My favorite though is the job match tool- especially the piece built in especially for veterans. They can go in and put their military occupation, take a skills and interest assessment and it will give recommendations on career pathways to consider. They can then see earnings potential, companies that seek these types of candidates and even run a job search connected to the national labor exchange! Definitely take some time to explore this site if you haven’t already!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3C0D4-F573-3745-B11A-5A4E8EAA05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5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68c1e78bb1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g368c1e78bb1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68c1e78b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368c1e78b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3340" y="2375554"/>
            <a:ext cx="5786849" cy="1232127"/>
          </a:xfrm>
        </p:spPr>
        <p:txBody>
          <a:bodyPr anchor="b">
            <a:noAutofit/>
          </a:bodyPr>
          <a:lstStyle>
            <a:lvl1pPr algn="l">
              <a:defRPr sz="3199" b="1" i="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3" name="Subtitle 2"/>
          <p:cNvSpPr>
            <a:spLocks noGrp="1"/>
          </p:cNvSpPr>
          <p:nvPr>
            <p:ph type="subTitle" idx="1" hasCustomPrompt="1"/>
          </p:nvPr>
        </p:nvSpPr>
        <p:spPr>
          <a:xfrm>
            <a:off x="5293341" y="3607681"/>
            <a:ext cx="5786848" cy="1747837"/>
          </a:xfrm>
        </p:spPr>
        <p:txBody>
          <a:bodyPr>
            <a:normAutofit/>
          </a:bodyPr>
          <a:lstStyle>
            <a:lvl1pPr marL="0" indent="0" algn="l">
              <a:buNone/>
              <a:defRPr sz="1866" b="0" i="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13" name="Picture 12">
            <a:extLst>
              <a:ext uri="{FF2B5EF4-FFF2-40B4-BE49-F238E27FC236}">
                <a16:creationId xmlns:a16="http://schemas.microsoft.com/office/drawing/2014/main" id="{E3B9CDD3-D042-074E-92A5-BABFFC78A847}"/>
              </a:ext>
            </a:extLst>
          </p:cNvPr>
          <p:cNvPicPr>
            <a:picLocks noChangeAspect="1"/>
          </p:cNvPicPr>
          <p:nvPr userDrawn="1"/>
        </p:nvPicPr>
        <p:blipFill>
          <a:blip r:embed="rId2"/>
          <a:stretch>
            <a:fillRect/>
          </a:stretch>
        </p:blipFill>
        <p:spPr>
          <a:xfrm>
            <a:off x="5423971" y="1920697"/>
            <a:ext cx="1524000" cy="364067"/>
          </a:xfrm>
          <a:prstGeom prst="rect">
            <a:avLst/>
          </a:prstGeom>
        </p:spPr>
      </p:pic>
      <p:sp>
        <p:nvSpPr>
          <p:cNvPr id="16" name="Text Placeholder 2">
            <a:extLst>
              <a:ext uri="{FF2B5EF4-FFF2-40B4-BE49-F238E27FC236}">
                <a16:creationId xmlns:a16="http://schemas.microsoft.com/office/drawing/2014/main" id="{C311DD65-52A8-5347-9AB0-9E433E184401}"/>
              </a:ext>
            </a:extLst>
          </p:cNvPr>
          <p:cNvSpPr>
            <a:spLocks noGrp="1"/>
          </p:cNvSpPr>
          <p:nvPr>
            <p:ph type="body" idx="13" hasCustomPrompt="1"/>
          </p:nvPr>
        </p:nvSpPr>
        <p:spPr>
          <a:xfrm>
            <a:off x="5293341" y="5502561"/>
            <a:ext cx="3995354" cy="297824"/>
          </a:xfrm>
        </p:spPr>
        <p:txBody>
          <a:bodyPr>
            <a:noAutofit/>
          </a:bodyPr>
          <a:lstStyle>
            <a:lvl1pPr marL="0" indent="0">
              <a:buNone/>
              <a:defRPr sz="1400" b="0" i="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r>
              <a:rPr lang="en-US" dirty="0"/>
              <a:t>Speaker name / role  / date</a:t>
            </a:r>
          </a:p>
        </p:txBody>
      </p:sp>
      <p:sp>
        <p:nvSpPr>
          <p:cNvPr id="9" name="Freeform 8">
            <a:extLst>
              <a:ext uri="{FF2B5EF4-FFF2-40B4-BE49-F238E27FC236}">
                <a16:creationId xmlns:a16="http://schemas.microsoft.com/office/drawing/2014/main" id="{7A09B5F3-6FD6-8843-9E2E-E904C9FCB9C7}"/>
              </a:ext>
            </a:extLst>
          </p:cNvPr>
          <p:cNvSpPr/>
          <p:nvPr userDrawn="1"/>
        </p:nvSpPr>
        <p:spPr>
          <a:xfrm>
            <a:off x="4" y="0"/>
            <a:ext cx="4670152"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FC03E6D1-E62D-CE44-9F77-AADF4B84575B}"/>
              </a:ext>
            </a:extLst>
          </p:cNvPr>
          <p:cNvSpPr/>
          <p:nvPr userDrawn="1"/>
        </p:nvSpPr>
        <p:spPr>
          <a:xfrm>
            <a:off x="1951975"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9A3986-3D3C-1D4C-9608-4EFAD8608901}"/>
              </a:ext>
            </a:extLst>
          </p:cNvPr>
          <p:cNvSpPr txBox="1"/>
          <p:nvPr userDrawn="1"/>
        </p:nvSpPr>
        <p:spPr>
          <a:xfrm>
            <a:off x="4884236" y="6433756"/>
            <a:ext cx="6949082" cy="307777"/>
          </a:xfrm>
          <a:prstGeom prst="rect">
            <a:avLst/>
          </a:prstGeom>
          <a:noFill/>
        </p:spPr>
        <p:txBody>
          <a:bodyPr wrap="none" rtlCol="0">
            <a:spAutoFit/>
          </a:bodyPr>
          <a:lstStyle/>
          <a:p>
            <a:r>
              <a:rPr lang="en-US" sz="1400" b="0" i="0" kern="1200" dirty="0">
                <a:solidFill>
                  <a:srgbClr val="D1D3D4"/>
                </a:solidFill>
                <a:effectLst/>
                <a:latin typeface="+mn-lt"/>
                <a:ea typeface="+mn-ea"/>
                <a:cs typeface="+mn-cs"/>
              </a:rPr>
              <a:t>CONNECT     -     COLLABORATE.    -     INNOVATE.    -     GROW.    -     PROSPER</a:t>
            </a:r>
            <a:endParaRPr lang="en-US" sz="1400" dirty="0">
              <a:solidFill>
                <a:srgbClr val="D1D3D4"/>
              </a:solidFill>
            </a:endParaRPr>
          </a:p>
        </p:txBody>
      </p:sp>
      <p:pic>
        <p:nvPicPr>
          <p:cNvPr id="6" name="圖片 5" descr="一張含有 文字, 美工圖案 的圖片&#10;&#10;自動產生的描述">
            <a:extLst>
              <a:ext uri="{FF2B5EF4-FFF2-40B4-BE49-F238E27FC236}">
                <a16:creationId xmlns:a16="http://schemas.microsoft.com/office/drawing/2014/main" id="{4B5DB7B7-9318-D8CF-E9A0-29D93338C539}"/>
              </a:ext>
            </a:extLst>
          </p:cNvPr>
          <p:cNvPicPr>
            <a:picLocks noChangeAspect="1"/>
          </p:cNvPicPr>
          <p:nvPr userDrawn="1"/>
        </p:nvPicPr>
        <p:blipFill>
          <a:blip r:embed="rId3"/>
          <a:stretch>
            <a:fillRect/>
          </a:stretch>
        </p:blipFill>
        <p:spPr>
          <a:xfrm rot="10800000" flipH="1" flipV="1">
            <a:off x="2119300" y="5907636"/>
            <a:ext cx="2231022" cy="392383"/>
          </a:xfrm>
          <a:prstGeom prst="rect">
            <a:avLst/>
          </a:prstGeom>
        </p:spPr>
      </p:pic>
    </p:spTree>
    <p:extLst>
      <p:ext uri="{BB962C8B-B14F-4D97-AF65-F5344CB8AC3E}">
        <p14:creationId xmlns:p14="http://schemas.microsoft.com/office/powerpoint/2010/main" val="1580974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35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C87D9B66-79F9-6D40-946C-F5492A01D2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BAFF60E5-15A7-D541-A8B7-2E0FD8147A26}"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0509F0C1-66BD-B044-AF9C-B0E110F1CDCB}"/>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1916203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4">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8F717EB8-6CF7-3448-926E-83D4D2D79D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BB7D6706-CAFC-0A41-AA97-0894AB62D03F}"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A56A039B-CA4A-8880-1A4B-635C3719C16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209882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ird Party Slide 1">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405555CD-0E4B-1A4C-9E87-E44D5C987F9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6E85D5ED-419B-1D44-9B43-2C255599AE94}"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5" name="圖片 14">
            <a:extLst>
              <a:ext uri="{FF2B5EF4-FFF2-40B4-BE49-F238E27FC236}">
                <a16:creationId xmlns:a16="http://schemas.microsoft.com/office/drawing/2014/main" id="{132787B2-CC32-4BE4-5974-412F72AE56E1}"/>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8969878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ird Party Slide 2">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DD1FD83B-196E-374B-A6AE-08A277E98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DC10BDE4-CDF2-4947-A407-5BDAD9CC10BD}"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F0477229-4A32-E42E-C006-786C0AB521E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677289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ird Party Slide 3">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87B59B9F-54ED-954D-8687-FEB391E756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B7B47A4D-AB04-DE46-8FA5-E9969DD39728}"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1920912E-D471-5A63-41C2-AD1C1D96C0B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316940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ird Party Slide 4">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9F5DFED-DC05-C94F-8B1B-BFE474340CE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9265511D-9EAF-BE40-83A7-74ADA390DF51}"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FDCA0398-4FBF-409A-2218-047AF28A7F9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41304450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DD96A1F7-78DA-FA4C-BBAC-311EE6753E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6ABACF4D-40E3-DD46-83D5-04B9828311C0}"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9" name="圖片 8">
            <a:extLst>
              <a:ext uri="{FF2B5EF4-FFF2-40B4-BE49-F238E27FC236}">
                <a16:creationId xmlns:a16="http://schemas.microsoft.com/office/drawing/2014/main" id="{6BF65A79-296B-16D4-42AC-3A75E141D55B}"/>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4555557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E97DE8A1-0C14-F64E-A85C-9A135A6622D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1844181F-5D41-CF4D-AAF3-A5CA6467F5F9}"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D3923404-64FD-9B7D-34D1-611859C20B22}"/>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6825095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2AACC60-5BAB-0046-9329-DE216425CC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1D6F851C-BBEE-8646-83D3-DB6B4591DB08}"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71384AAD-5597-18E3-771E-96BC1021A598}"/>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8209108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12E38E4D-103D-614C-AB27-3007DC756C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721B41E0-5A0F-9743-8E6C-6E5320A0870F}"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5FD975B8-1118-F257-E559-22D606DD9A12}"/>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4609167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32DFF18-99D6-1342-9498-C4328925BD71}"/>
              </a:ext>
            </a:extLst>
          </p:cNvPr>
          <p:cNvSpPr/>
          <p:nvPr userDrawn="1"/>
        </p:nvSpPr>
        <p:spPr>
          <a:xfrm>
            <a:off x="4" y="0"/>
            <a:ext cx="4670152"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5" name="圖片 4">
            <a:extLst>
              <a:ext uri="{FF2B5EF4-FFF2-40B4-BE49-F238E27FC236}">
                <a16:creationId xmlns:a16="http://schemas.microsoft.com/office/drawing/2014/main" id="{2C1F9326-210E-AA44-B99B-AE7CC9C0EF6E}"/>
              </a:ext>
            </a:extLst>
          </p:cNvPr>
          <p:cNvPicPr>
            <a:picLocks noChangeAspect="1"/>
          </p:cNvPicPr>
          <p:nvPr userDrawn="1"/>
        </p:nvPicPr>
        <p:blipFill>
          <a:blip r:embed="rId2"/>
          <a:stretch>
            <a:fillRect/>
          </a:stretch>
        </p:blipFill>
        <p:spPr>
          <a:xfrm>
            <a:off x="578187" y="558575"/>
            <a:ext cx="3018492" cy="594923"/>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647EB84-E2C7-8547-B9E1-7673085653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sp>
        <p:nvSpPr>
          <p:cNvPr id="2" name="Title 1"/>
          <p:cNvSpPr>
            <a:spLocks noGrp="1"/>
          </p:cNvSpPr>
          <p:nvPr>
            <p:ph type="ctrTitle" hasCustomPrompt="1"/>
          </p:nvPr>
        </p:nvSpPr>
        <p:spPr>
          <a:xfrm>
            <a:off x="852494" y="2373086"/>
            <a:ext cx="3018493"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AGENDA</a:t>
            </a:r>
          </a:p>
        </p:txBody>
      </p:sp>
      <p:sp>
        <p:nvSpPr>
          <p:cNvPr id="3" name="Subtitle 2"/>
          <p:cNvSpPr>
            <a:spLocks noGrp="1"/>
          </p:cNvSpPr>
          <p:nvPr>
            <p:ph type="subTitle" idx="1" hasCustomPrompt="1"/>
          </p:nvPr>
        </p:nvSpPr>
        <p:spPr>
          <a:xfrm>
            <a:off x="852493" y="3605213"/>
            <a:ext cx="3018492"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32371D90-45A7-A145-BEB4-77BA3E04E916}"/>
              </a:ext>
            </a:extLst>
          </p:cNvPr>
          <p:cNvSpPr>
            <a:spLocks noGrp="1"/>
          </p:cNvSpPr>
          <p:nvPr>
            <p:ph type="body" sz="quarter" idx="10" hasCustomPrompt="1"/>
          </p:nvPr>
        </p:nvSpPr>
        <p:spPr>
          <a:xfrm>
            <a:off x="6388818" y="2373084"/>
            <a:ext cx="4907144" cy="3539072"/>
          </a:xfrm>
        </p:spPr>
        <p:txBody>
          <a:bodyPr anchor="t" anchorCtr="0">
            <a:normAutofit/>
          </a:bodyPr>
          <a:lstStyle>
            <a:lvl1pPr marL="0" indent="0">
              <a:buNone/>
              <a:defRPr sz="2000">
                <a:latin typeface="Arial" panose="020B0604020202020204" pitchFamily="34" charset="0"/>
                <a:ea typeface="Verdana" panose="020B0604030504040204" pitchFamily="34" charset="0"/>
                <a:cs typeface="Arial" panose="020B0604020202020204" pitchFamily="34" charset="0"/>
              </a:defRPr>
            </a:lvl1pPr>
          </a:lstStyle>
          <a:p>
            <a:pPr lvl="0"/>
            <a:r>
              <a:rPr lang="en-US" dirty="0"/>
              <a:t>Click to edit text</a:t>
            </a:r>
          </a:p>
          <a:p>
            <a:pPr lvl="0"/>
            <a:r>
              <a:rPr lang="en-US" dirty="0"/>
              <a:t>Click to edit text</a:t>
            </a:r>
          </a:p>
        </p:txBody>
      </p:sp>
      <p:sp>
        <p:nvSpPr>
          <p:cNvPr id="12" name="Text Placeholder 5">
            <a:extLst>
              <a:ext uri="{FF2B5EF4-FFF2-40B4-BE49-F238E27FC236}">
                <a16:creationId xmlns:a16="http://schemas.microsoft.com/office/drawing/2014/main" id="{557EE943-9ABA-034C-B45C-923EEA0E97F9}"/>
              </a:ext>
            </a:extLst>
          </p:cNvPr>
          <p:cNvSpPr>
            <a:spLocks noGrp="1"/>
          </p:cNvSpPr>
          <p:nvPr>
            <p:ph type="body" sz="quarter" idx="11" hasCustomPrompt="1"/>
          </p:nvPr>
        </p:nvSpPr>
        <p:spPr>
          <a:xfrm>
            <a:off x="4803154" y="2373084"/>
            <a:ext cx="1388339" cy="3539072"/>
          </a:xfrm>
        </p:spPr>
        <p:txBody>
          <a:bodyPr anchor="t" anchorCtr="0">
            <a:normAutofit/>
          </a:bodyPr>
          <a:lstStyle>
            <a:lvl1pPr marL="0" indent="0" algn="r">
              <a:buNone/>
              <a:defRPr sz="2000" b="1">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Click to edit text</a:t>
            </a:r>
          </a:p>
        </p:txBody>
      </p:sp>
    </p:spTree>
    <p:extLst>
      <p:ext uri="{BB962C8B-B14F-4D97-AF65-F5344CB8AC3E}">
        <p14:creationId xmlns:p14="http://schemas.microsoft.com/office/powerpoint/2010/main" val="10387977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5322A-81CB-934D-B238-C1A9F83DE88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5970209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5322A-81CB-934D-B238-C1A9F83DE88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7607D2C-02D8-D24B-9231-331A2107F811}"/>
              </a:ext>
            </a:extLst>
          </p:cNvPr>
          <p:cNvSpPr>
            <a:spLocks noGrp="1"/>
          </p:cNvSpPr>
          <p:nvPr>
            <p:ph sz="quarter" idx="10"/>
          </p:nvPr>
        </p:nvSpPr>
        <p:spPr>
          <a:xfrm>
            <a:off x="1" y="0"/>
            <a:ext cx="12192000" cy="6858000"/>
          </a:xfrm>
        </p:spPr>
        <p:txBody>
          <a:bodyPr anchor="ctr" anchorCtr="0"/>
          <a:lstStyle>
            <a:lvl1pPr marL="0" indent="0" algn="ctr">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stStyle>
          <a:p>
            <a:pPr lvl="0"/>
            <a:r>
              <a:rPr lang="en-US"/>
              <a:t>Click to edit Master text styles</a:t>
            </a:r>
          </a:p>
        </p:txBody>
      </p:sp>
    </p:spTree>
    <p:extLst>
      <p:ext uri="{BB962C8B-B14F-4D97-AF65-F5344CB8AC3E}">
        <p14:creationId xmlns:p14="http://schemas.microsoft.com/office/powerpoint/2010/main" val="29303893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D0CD127-4974-404D-B083-E8262382B4B1}"/>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85395"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3" name="Subtitle 2"/>
          <p:cNvSpPr>
            <a:spLocks noGrp="1"/>
          </p:cNvSpPr>
          <p:nvPr>
            <p:ph type="subTitle" idx="1" hasCustomPrompt="1"/>
          </p:nvPr>
        </p:nvSpPr>
        <p:spPr>
          <a:xfrm>
            <a:off x="838928" y="3605213"/>
            <a:ext cx="5785394"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6" name="Picture 5" descr="A picture containing shape&#10;&#10;Description automatically generated">
            <a:extLst>
              <a:ext uri="{FF2B5EF4-FFF2-40B4-BE49-F238E27FC236}">
                <a16:creationId xmlns:a16="http://schemas.microsoft.com/office/drawing/2014/main" id="{D2CA0EAC-3FCD-DD4C-90F5-CBD0CD0D74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7" name="圖片 6">
            <a:extLst>
              <a:ext uri="{FF2B5EF4-FFF2-40B4-BE49-F238E27FC236}">
                <a16:creationId xmlns:a16="http://schemas.microsoft.com/office/drawing/2014/main" id="{874AA8D4-1BCC-44B8-8E55-7A2542911A79}"/>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37107379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FFB322"/>
              </a:gs>
              <a:gs pos="9400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2</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5" name="Picture 4" descr="A picture containing shape&#10;&#10;Description automatically generated">
            <a:extLst>
              <a:ext uri="{FF2B5EF4-FFF2-40B4-BE49-F238E27FC236}">
                <a16:creationId xmlns:a16="http://schemas.microsoft.com/office/drawing/2014/main" id="{0934F45D-D9AA-8240-B824-1013EF43D9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7" name="圖片 6">
            <a:extLst>
              <a:ext uri="{FF2B5EF4-FFF2-40B4-BE49-F238E27FC236}">
                <a16:creationId xmlns:a16="http://schemas.microsoft.com/office/drawing/2014/main" id="{CCEE9858-468F-0697-BB7D-2F48B0AE99AA}"/>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18536846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1E78DC"/>
              </a:gs>
              <a:gs pos="94000">
                <a:schemeClr val="accent5"/>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3</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6" name="Picture 5" descr="A picture containing shape&#10;&#10;Description automatically generated">
            <a:extLst>
              <a:ext uri="{FF2B5EF4-FFF2-40B4-BE49-F238E27FC236}">
                <a16:creationId xmlns:a16="http://schemas.microsoft.com/office/drawing/2014/main" id="{F3AD0E6C-925E-2141-9D37-32D4E78A435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8" name="圖片 7">
            <a:extLst>
              <a:ext uri="{FF2B5EF4-FFF2-40B4-BE49-F238E27FC236}">
                <a16:creationId xmlns:a16="http://schemas.microsoft.com/office/drawing/2014/main" id="{D4977902-7681-B955-DEB8-E545AC2F1526}"/>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14954394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8965CA"/>
              </a:gs>
              <a:gs pos="94000">
                <a:schemeClr val="accent6"/>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1200"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4</a:t>
            </a:r>
          </a:p>
        </p:txBody>
      </p:sp>
      <p:sp>
        <p:nvSpPr>
          <p:cNvPr id="3" name="Subtitle 2"/>
          <p:cNvSpPr>
            <a:spLocks noGrp="1"/>
          </p:cNvSpPr>
          <p:nvPr>
            <p:ph type="subTitle" idx="1" hasCustomPrompt="1"/>
          </p:nvPr>
        </p:nvSpPr>
        <p:spPr>
          <a:xfrm>
            <a:off x="838928" y="3605213"/>
            <a:ext cx="5791199"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5" name="Picture 4" descr="A picture containing shape&#10;&#10;Description automatically generated">
            <a:extLst>
              <a:ext uri="{FF2B5EF4-FFF2-40B4-BE49-F238E27FC236}">
                <a16:creationId xmlns:a16="http://schemas.microsoft.com/office/drawing/2014/main" id="{66BCBD80-0A50-1B4A-8CE3-05115689798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8" name="圖片 7">
            <a:extLst>
              <a:ext uri="{FF2B5EF4-FFF2-40B4-BE49-F238E27FC236}">
                <a16:creationId xmlns:a16="http://schemas.microsoft.com/office/drawing/2014/main" id="{B1FB8070-636A-8F6E-F2E5-88FD6D221782}"/>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27481920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A7CECCE-B94E-A341-8BC7-9644AC2E11FA}"/>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2</a:t>
            </a:r>
          </a:p>
        </p:txBody>
      </p:sp>
      <p:sp>
        <p:nvSpPr>
          <p:cNvPr id="7" name="Freeform 6">
            <a:extLst>
              <a:ext uri="{FF2B5EF4-FFF2-40B4-BE49-F238E27FC236}">
                <a16:creationId xmlns:a16="http://schemas.microsoft.com/office/drawing/2014/main" id="{B0B82B77-1484-6C4B-8282-7FCD2BA203C1}"/>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9" name="圖片 8">
            <a:extLst>
              <a:ext uri="{FF2B5EF4-FFF2-40B4-BE49-F238E27FC236}">
                <a16:creationId xmlns:a16="http://schemas.microsoft.com/office/drawing/2014/main" id="{71EE6637-3CB5-28AB-C48C-DFC86D506DA2}"/>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17301077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E74DFDF9-0C44-A846-9D5C-5FD51D3D726F}"/>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FFB322"/>
              </a:gs>
              <a:gs pos="9400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2</a:t>
            </a:r>
          </a:p>
        </p:txBody>
      </p:sp>
      <p:sp>
        <p:nvSpPr>
          <p:cNvPr id="7" name="Freeform 6">
            <a:extLst>
              <a:ext uri="{FF2B5EF4-FFF2-40B4-BE49-F238E27FC236}">
                <a16:creationId xmlns:a16="http://schemas.microsoft.com/office/drawing/2014/main" id="{B0B82B77-1484-6C4B-8282-7FCD2BA203C1}"/>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8" name="圖片 7">
            <a:extLst>
              <a:ext uri="{FF2B5EF4-FFF2-40B4-BE49-F238E27FC236}">
                <a16:creationId xmlns:a16="http://schemas.microsoft.com/office/drawing/2014/main" id="{21594891-9F68-4101-8337-4E1DE7F8CCDC}"/>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3608643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FCD049-443C-994B-B9AB-3AA6882E5743}"/>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1E78DC"/>
              </a:gs>
              <a:gs pos="94000">
                <a:schemeClr val="accent5"/>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3</a:t>
            </a:r>
          </a:p>
        </p:txBody>
      </p:sp>
      <p:sp>
        <p:nvSpPr>
          <p:cNvPr id="6" name="Freeform 5">
            <a:extLst>
              <a:ext uri="{FF2B5EF4-FFF2-40B4-BE49-F238E27FC236}">
                <a16:creationId xmlns:a16="http://schemas.microsoft.com/office/drawing/2014/main" id="{89CCDD44-D98B-C749-B86B-9D904121176B}"/>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9" name="圖片 8">
            <a:extLst>
              <a:ext uri="{FF2B5EF4-FFF2-40B4-BE49-F238E27FC236}">
                <a16:creationId xmlns:a16="http://schemas.microsoft.com/office/drawing/2014/main" id="{66F9CB2E-AFA2-E155-42D8-064B8DA425DC}"/>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29697704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94DB69-4936-CB47-978A-B84A9B8214D3}"/>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8965CA"/>
              </a:gs>
              <a:gs pos="94000">
                <a:schemeClr val="accent6"/>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4</a:t>
            </a:r>
          </a:p>
        </p:txBody>
      </p:sp>
      <p:sp>
        <p:nvSpPr>
          <p:cNvPr id="6" name="Freeform 5">
            <a:extLst>
              <a:ext uri="{FF2B5EF4-FFF2-40B4-BE49-F238E27FC236}">
                <a16:creationId xmlns:a16="http://schemas.microsoft.com/office/drawing/2014/main" id="{D07A1802-6DD6-0F4E-B465-6AB8F65F75A8}"/>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8" name="圖片 7">
            <a:extLst>
              <a:ext uri="{FF2B5EF4-FFF2-40B4-BE49-F238E27FC236}">
                <a16:creationId xmlns:a16="http://schemas.microsoft.com/office/drawing/2014/main" id="{296D33BC-5DCC-4CAD-52AE-701466AC30C5}"/>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1449616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BC7A36FD-D200-4342-9BB4-CD30076306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43262EBD-75BF-4C4D-BCCC-F836AE4FCF31}"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圖片 8">
            <a:extLst>
              <a:ext uri="{FF2B5EF4-FFF2-40B4-BE49-F238E27FC236}">
                <a16:creationId xmlns:a16="http://schemas.microsoft.com/office/drawing/2014/main" id="{C60B39FE-E226-3DDE-A088-C70E67049E39}"/>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889149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DD40F27-68A9-2940-AAC5-8DA417D8C5BD}"/>
              </a:ext>
            </a:extLst>
          </p:cNvPr>
          <p:cNvSpPr/>
          <p:nvPr userDrawn="1"/>
        </p:nvSpPr>
        <p:spPr>
          <a:xfrm>
            <a:off x="4" y="0"/>
            <a:ext cx="5619318"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6016170" y="3607681"/>
            <a:ext cx="5196113" cy="1747837"/>
          </a:xfrm>
        </p:spPr>
        <p:txBody>
          <a:bodyPr>
            <a:normAutofit/>
          </a:bodyPr>
          <a:lstStyle>
            <a:lvl1pPr marL="0" indent="0" algn="l">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optional text</a:t>
            </a:r>
          </a:p>
        </p:txBody>
      </p:sp>
      <p:pic>
        <p:nvPicPr>
          <p:cNvPr id="13" name="Picture 12">
            <a:extLst>
              <a:ext uri="{FF2B5EF4-FFF2-40B4-BE49-F238E27FC236}">
                <a16:creationId xmlns:a16="http://schemas.microsoft.com/office/drawing/2014/main" id="{E3B9CDD3-D042-074E-92A5-BABFFC78A847}"/>
              </a:ext>
            </a:extLst>
          </p:cNvPr>
          <p:cNvPicPr>
            <a:picLocks noChangeAspect="1"/>
          </p:cNvPicPr>
          <p:nvPr userDrawn="1"/>
        </p:nvPicPr>
        <p:blipFill>
          <a:blip r:embed="rId2"/>
          <a:stretch>
            <a:fillRect/>
          </a:stretch>
        </p:blipFill>
        <p:spPr>
          <a:xfrm>
            <a:off x="6146800" y="1920697"/>
            <a:ext cx="1524000" cy="364067"/>
          </a:xfrm>
          <a:prstGeom prst="rect">
            <a:avLst/>
          </a:prstGeom>
        </p:spPr>
      </p:pic>
      <p:sp>
        <p:nvSpPr>
          <p:cNvPr id="23" name="Freeform 22">
            <a:extLst>
              <a:ext uri="{FF2B5EF4-FFF2-40B4-BE49-F238E27FC236}">
                <a16:creationId xmlns:a16="http://schemas.microsoft.com/office/drawing/2014/main" id="{FC03E6D1-E62D-CE44-9F77-AADF4B84575B}"/>
              </a:ext>
            </a:extLst>
          </p:cNvPr>
          <p:cNvSpPr/>
          <p:nvPr userDrawn="1"/>
        </p:nvSpPr>
        <p:spPr>
          <a:xfrm>
            <a:off x="2765412"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C311DD65-52A8-5347-9AB0-9E433E184401}"/>
              </a:ext>
            </a:extLst>
          </p:cNvPr>
          <p:cNvSpPr>
            <a:spLocks noGrp="1"/>
          </p:cNvSpPr>
          <p:nvPr>
            <p:ph type="body" idx="13" hasCustomPrompt="1"/>
          </p:nvPr>
        </p:nvSpPr>
        <p:spPr>
          <a:xfrm>
            <a:off x="268515" y="357124"/>
            <a:ext cx="3995354" cy="297824"/>
          </a:xfrm>
        </p:spPr>
        <p:txBody>
          <a:bodyPr>
            <a:noAutofit/>
          </a:bodyPr>
          <a:lstStyle>
            <a:lvl1pPr marL="0" indent="0">
              <a:buNone/>
              <a:defRPr sz="13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4" name="Rectangle 3">
            <a:extLst>
              <a:ext uri="{FF2B5EF4-FFF2-40B4-BE49-F238E27FC236}">
                <a16:creationId xmlns:a16="http://schemas.microsoft.com/office/drawing/2014/main" id="{67F2FA0D-FA46-5449-A40F-86D2A2C24693}"/>
              </a:ext>
            </a:extLst>
          </p:cNvPr>
          <p:cNvSpPr/>
          <p:nvPr userDrawn="1"/>
        </p:nvSpPr>
        <p:spPr>
          <a:xfrm>
            <a:off x="6016167" y="3001653"/>
            <a:ext cx="2617680" cy="584647"/>
          </a:xfrm>
          <a:prstGeom prst="rect">
            <a:avLst/>
          </a:prstGeom>
        </p:spPr>
        <p:txBody>
          <a:bodyPr wrap="none">
            <a:spAutoFit/>
          </a:bodyPr>
          <a:lstStyle/>
          <a:p>
            <a:r>
              <a:rPr lang="en-US" sz="3199" b="1" dirty="0">
                <a:latin typeface="Arial" panose="020B0604020202020204" pitchFamily="34" charset="0"/>
                <a:ea typeface="Verdana" panose="020B0604030504040204" pitchFamily="34" charset="0"/>
                <a:cs typeface="Arial" panose="020B0604020202020204" pitchFamily="34" charset="0"/>
              </a:rPr>
              <a:t>THANK YOU</a:t>
            </a:r>
          </a:p>
        </p:txBody>
      </p:sp>
      <p:pic>
        <p:nvPicPr>
          <p:cNvPr id="9" name="圖片 8" descr="一張含有 文字, 美工圖案 的圖片&#10;&#10;自動產生的描述">
            <a:extLst>
              <a:ext uri="{FF2B5EF4-FFF2-40B4-BE49-F238E27FC236}">
                <a16:creationId xmlns:a16="http://schemas.microsoft.com/office/drawing/2014/main" id="{EAD6697E-3CD5-3192-92ED-F2A4224E18CB}"/>
              </a:ext>
            </a:extLst>
          </p:cNvPr>
          <p:cNvPicPr>
            <a:picLocks noChangeAspect="1"/>
          </p:cNvPicPr>
          <p:nvPr userDrawn="1"/>
        </p:nvPicPr>
        <p:blipFill>
          <a:blip r:embed="rId3"/>
          <a:stretch>
            <a:fillRect/>
          </a:stretch>
        </p:blipFill>
        <p:spPr>
          <a:xfrm rot="10800000" flipH="1" flipV="1">
            <a:off x="2950576" y="5907636"/>
            <a:ext cx="2231022" cy="392383"/>
          </a:xfrm>
          <a:prstGeom prst="rect">
            <a:avLst/>
          </a:prstGeom>
        </p:spPr>
      </p:pic>
    </p:spTree>
    <p:extLst>
      <p:ext uri="{BB962C8B-B14F-4D97-AF65-F5344CB8AC3E}">
        <p14:creationId xmlns:p14="http://schemas.microsoft.com/office/powerpoint/2010/main" val="1420745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355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icture containing text, person, indoor, person&#10;&#10;Description automatically generated">
            <a:extLst>
              <a:ext uri="{FF2B5EF4-FFF2-40B4-BE49-F238E27FC236}">
                <a16:creationId xmlns:a16="http://schemas.microsoft.com/office/drawing/2014/main" id="{8B02389F-C6BD-C641-A71B-7C1E23AC1A0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44290" y="0"/>
            <a:ext cx="7647710" cy="6858000"/>
          </a:xfrm>
          <a:prstGeom prst="rect">
            <a:avLst/>
          </a:prstGeom>
        </p:spPr>
      </p:pic>
      <p:sp>
        <p:nvSpPr>
          <p:cNvPr id="11" name="Freeform 10">
            <a:extLst>
              <a:ext uri="{FF2B5EF4-FFF2-40B4-BE49-F238E27FC236}">
                <a16:creationId xmlns:a16="http://schemas.microsoft.com/office/drawing/2014/main" id="{8D0CD127-4974-404D-B083-E8262382B4B1}"/>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5</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8" name="Picture 7" descr="A picture containing shape&#10;&#10;Description automatically generated">
            <a:extLst>
              <a:ext uri="{FF2B5EF4-FFF2-40B4-BE49-F238E27FC236}">
                <a16:creationId xmlns:a16="http://schemas.microsoft.com/office/drawing/2014/main" id="{5FFCF0B7-E3D6-7C4A-81EE-347205CB99C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10" name="圖片 9">
            <a:extLst>
              <a:ext uri="{FF2B5EF4-FFF2-40B4-BE49-F238E27FC236}">
                <a16:creationId xmlns:a16="http://schemas.microsoft.com/office/drawing/2014/main" id="{F9FAC045-BC0C-323D-A9F6-310DBB307EEE}"/>
              </a:ext>
            </a:extLst>
          </p:cNvPr>
          <p:cNvPicPr>
            <a:picLocks noChangeAspect="1"/>
          </p:cNvPicPr>
          <p:nvPr userDrawn="1"/>
        </p:nvPicPr>
        <p:blipFill>
          <a:blip r:embed="rId4"/>
          <a:stretch>
            <a:fillRect/>
          </a:stretch>
        </p:blipFill>
        <p:spPr>
          <a:xfrm>
            <a:off x="647462" y="558575"/>
            <a:ext cx="3018492" cy="594923"/>
          </a:xfrm>
          <a:prstGeom prst="rect">
            <a:avLst/>
          </a:prstGeom>
        </p:spPr>
      </p:pic>
    </p:spTree>
    <p:extLst>
      <p:ext uri="{BB962C8B-B14F-4D97-AF65-F5344CB8AC3E}">
        <p14:creationId xmlns:p14="http://schemas.microsoft.com/office/powerpoint/2010/main" val="22373414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6">
    <p:spTree>
      <p:nvGrpSpPr>
        <p:cNvPr id="1" name=""/>
        <p:cNvGrpSpPr/>
        <p:nvPr/>
      </p:nvGrpSpPr>
      <p:grpSpPr>
        <a:xfrm>
          <a:off x="0" y="0"/>
          <a:ext cx="0" cy="0"/>
          <a:chOff x="0" y="0"/>
          <a:chExt cx="0" cy="0"/>
        </a:xfrm>
      </p:grpSpPr>
      <p:pic>
        <p:nvPicPr>
          <p:cNvPr id="4" name="Picture 3" descr="A picture containing close&#10;&#10;Description automatically generated">
            <a:extLst>
              <a:ext uri="{FF2B5EF4-FFF2-40B4-BE49-F238E27FC236}">
                <a16:creationId xmlns:a16="http://schemas.microsoft.com/office/drawing/2014/main" id="{B689EF09-5ABE-EB44-863B-DC79D878B2A0}"/>
              </a:ext>
            </a:extLst>
          </p:cNvPr>
          <p:cNvPicPr>
            <a:picLocks noChangeAspect="1"/>
          </p:cNvPicPr>
          <p:nvPr userDrawn="1"/>
        </p:nvPicPr>
        <p:blipFill>
          <a:blip r:embed="rId2"/>
          <a:stretch>
            <a:fillRect/>
          </a:stretch>
        </p:blipFill>
        <p:spPr>
          <a:xfrm>
            <a:off x="1807" y="0"/>
            <a:ext cx="12188388" cy="6858000"/>
          </a:xfrm>
          <a:prstGeom prst="rect">
            <a:avLst/>
          </a:prstGeom>
        </p:spPr>
      </p:pic>
      <p:sp>
        <p:nvSpPr>
          <p:cNvPr id="11" name="Freeform 10">
            <a:extLst>
              <a:ext uri="{FF2B5EF4-FFF2-40B4-BE49-F238E27FC236}">
                <a16:creationId xmlns:a16="http://schemas.microsoft.com/office/drawing/2014/main" id="{2B73CE67-51FB-A240-804E-BACC570896A8}"/>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8" name="Freeform 7">
            <a:extLst>
              <a:ext uri="{FF2B5EF4-FFF2-40B4-BE49-F238E27FC236}">
                <a16:creationId xmlns:a16="http://schemas.microsoft.com/office/drawing/2014/main" id="{5F1B5E43-C62C-0C42-B6C1-23C72E99D457}"/>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 quote slide 6</a:t>
            </a:r>
          </a:p>
        </p:txBody>
      </p:sp>
      <p:pic>
        <p:nvPicPr>
          <p:cNvPr id="9" name="圖片 8">
            <a:extLst>
              <a:ext uri="{FF2B5EF4-FFF2-40B4-BE49-F238E27FC236}">
                <a16:creationId xmlns:a16="http://schemas.microsoft.com/office/drawing/2014/main" id="{73161406-EFAF-8313-8F8F-ED44F218CA5F}"/>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223412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656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74"/>
        <p:cNvGrpSpPr/>
        <p:nvPr/>
      </p:nvGrpSpPr>
      <p:grpSpPr>
        <a:xfrm>
          <a:off x="0" y="0"/>
          <a:ext cx="0" cy="0"/>
          <a:chOff x="0" y="0"/>
          <a:chExt cx="0" cy="0"/>
        </a:xfrm>
      </p:grpSpPr>
      <p:sp>
        <p:nvSpPr>
          <p:cNvPr id="75" name="Google Shape;75;p23"/>
          <p:cNvSpPr>
            <a:spLocks noGrp="1"/>
          </p:cNvSpPr>
          <p:nvPr>
            <p:ph type="pic" idx="2"/>
          </p:nvPr>
        </p:nvSpPr>
        <p:spPr>
          <a:xfrm>
            <a:off x="5346701" y="0"/>
            <a:ext cx="2146301" cy="6858000"/>
          </a:xfrm>
          <a:prstGeom prst="rect">
            <a:avLst/>
          </a:prstGeom>
          <a:solidFill>
            <a:schemeClr val="lt1"/>
          </a:solidFill>
          <a:ln>
            <a:noFill/>
          </a:ln>
        </p:spPr>
        <p:txBody>
          <a:bodyPr/>
          <a:lstStyle/>
          <a:p>
            <a:endParaRPr lang="en-US"/>
          </a:p>
        </p:txBody>
      </p:sp>
    </p:spTree>
    <p:extLst>
      <p:ext uri="{BB962C8B-B14F-4D97-AF65-F5344CB8AC3E}">
        <p14:creationId xmlns:p14="http://schemas.microsoft.com/office/powerpoint/2010/main" val="245704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9_Custom_Slide">
  <p:cSld name="19_Custom_Slide">
    <p:spTree>
      <p:nvGrpSpPr>
        <p:cNvPr id="1" name="Shape 86"/>
        <p:cNvGrpSpPr/>
        <p:nvPr/>
      </p:nvGrpSpPr>
      <p:grpSpPr>
        <a:xfrm>
          <a:off x="0" y="0"/>
          <a:ext cx="0" cy="0"/>
          <a:chOff x="0" y="0"/>
          <a:chExt cx="0" cy="0"/>
        </a:xfrm>
      </p:grpSpPr>
      <p:sp>
        <p:nvSpPr>
          <p:cNvPr id="87" name="Google Shape;87;p29"/>
          <p:cNvSpPr>
            <a:spLocks noGrp="1"/>
          </p:cNvSpPr>
          <p:nvPr>
            <p:ph type="pic" idx="2"/>
          </p:nvPr>
        </p:nvSpPr>
        <p:spPr>
          <a:xfrm>
            <a:off x="2" y="849087"/>
            <a:ext cx="4454433" cy="5159829"/>
          </a:xfrm>
          <a:prstGeom prst="rect">
            <a:avLst/>
          </a:prstGeom>
          <a:solidFill>
            <a:schemeClr val="lt1"/>
          </a:solidFill>
          <a:ln>
            <a:noFill/>
          </a:ln>
        </p:spPr>
        <p:txBody>
          <a:bodyPr/>
          <a:lstStyle/>
          <a:p>
            <a:endParaRPr lang="en-US"/>
          </a:p>
        </p:txBody>
      </p:sp>
      <p:sp>
        <p:nvSpPr>
          <p:cNvPr id="88" name="Google Shape;88;p29"/>
          <p:cNvSpPr>
            <a:spLocks noGrp="1"/>
          </p:cNvSpPr>
          <p:nvPr>
            <p:ph type="pic" idx="3"/>
          </p:nvPr>
        </p:nvSpPr>
        <p:spPr>
          <a:xfrm>
            <a:off x="2847703" y="3306402"/>
            <a:ext cx="2901591" cy="2153873"/>
          </a:xfrm>
          <a:prstGeom prst="rect">
            <a:avLst/>
          </a:prstGeom>
          <a:solidFill>
            <a:schemeClr val="lt1"/>
          </a:solidFill>
          <a:ln w="50800" cap="flat" cmpd="sng">
            <a:solidFill>
              <a:schemeClr val="lt1"/>
            </a:solidFill>
            <a:prstDash val="solid"/>
            <a:round/>
            <a:headEnd type="none" w="sm" len="sm"/>
            <a:tailEnd type="none" w="sm" len="sm"/>
          </a:ln>
          <a:effectLst>
            <a:outerShdw blurRad="635000" sx="102000" sy="102000" algn="ctr" rotWithShape="0">
              <a:srgbClr val="000000">
                <a:alpha val="9803"/>
              </a:srgbClr>
            </a:outerShdw>
          </a:effectLst>
        </p:spPr>
        <p:txBody>
          <a:bodyPr/>
          <a:lstStyle/>
          <a:p>
            <a:endParaRPr lang="en-US"/>
          </a:p>
        </p:txBody>
      </p:sp>
    </p:spTree>
    <p:extLst>
      <p:ext uri="{BB962C8B-B14F-4D97-AF65-F5344CB8AC3E}">
        <p14:creationId xmlns:p14="http://schemas.microsoft.com/office/powerpoint/2010/main" val="2514970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32748A7B-1891-434F-934F-A3968CFF8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BA733316-339A-45CA-97CE-6F8F4AF34FA6}"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TEXT</a:t>
            </a:r>
          </a:p>
        </p:txBody>
      </p:sp>
      <p:pic>
        <p:nvPicPr>
          <p:cNvPr id="15" name="Picture 14">
            <a:extLst>
              <a:ext uri="{FF2B5EF4-FFF2-40B4-BE49-F238E27FC236}">
                <a16:creationId xmlns:a16="http://schemas.microsoft.com/office/drawing/2014/main" id="{7F3AB16A-2A4E-174B-AAC6-01572C21F187}"/>
              </a:ext>
            </a:extLst>
          </p:cNvPr>
          <p:cNvPicPr>
            <a:picLocks noChangeAspect="1"/>
          </p:cNvPicPr>
          <p:nvPr userDrawn="1"/>
        </p:nvPicPr>
        <p:blipFill>
          <a:blip r:embed="rId3"/>
          <a:stretch>
            <a:fillRect/>
          </a:stretch>
        </p:blipFill>
        <p:spPr>
          <a:xfrm>
            <a:off x="9280260" y="482157"/>
            <a:ext cx="914400" cy="218440"/>
          </a:xfrm>
          <a:prstGeom prst="rect">
            <a:avLst/>
          </a:prstGeom>
        </p:spPr>
      </p:pic>
    </p:spTree>
    <p:extLst>
      <p:ext uri="{BB962C8B-B14F-4D97-AF65-F5344CB8AC3E}">
        <p14:creationId xmlns:p14="http://schemas.microsoft.com/office/powerpoint/2010/main" val="28515921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3340" y="2375554"/>
            <a:ext cx="5786849" cy="1232127"/>
          </a:xfrm>
        </p:spPr>
        <p:txBody>
          <a:bodyPr anchor="b">
            <a:noAutofit/>
          </a:bodyPr>
          <a:lstStyle>
            <a:lvl1pPr algn="l">
              <a:defRPr sz="3199" b="1" i="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3" name="Subtitle 2"/>
          <p:cNvSpPr>
            <a:spLocks noGrp="1"/>
          </p:cNvSpPr>
          <p:nvPr>
            <p:ph type="subTitle" idx="1" hasCustomPrompt="1"/>
          </p:nvPr>
        </p:nvSpPr>
        <p:spPr>
          <a:xfrm>
            <a:off x="5293341" y="3607681"/>
            <a:ext cx="5786848" cy="1747837"/>
          </a:xfrm>
        </p:spPr>
        <p:txBody>
          <a:bodyPr>
            <a:normAutofit/>
          </a:bodyPr>
          <a:lstStyle>
            <a:lvl1pPr marL="0" indent="0" algn="l">
              <a:buNone/>
              <a:defRPr sz="1866" b="0" i="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13" name="Picture 12">
            <a:extLst>
              <a:ext uri="{FF2B5EF4-FFF2-40B4-BE49-F238E27FC236}">
                <a16:creationId xmlns:a16="http://schemas.microsoft.com/office/drawing/2014/main" id="{E3B9CDD3-D042-074E-92A5-BABFFC78A847}"/>
              </a:ext>
            </a:extLst>
          </p:cNvPr>
          <p:cNvPicPr>
            <a:picLocks noChangeAspect="1"/>
          </p:cNvPicPr>
          <p:nvPr userDrawn="1"/>
        </p:nvPicPr>
        <p:blipFill>
          <a:blip r:embed="rId2"/>
          <a:stretch>
            <a:fillRect/>
          </a:stretch>
        </p:blipFill>
        <p:spPr>
          <a:xfrm>
            <a:off x="5423971" y="1920697"/>
            <a:ext cx="1524000" cy="364067"/>
          </a:xfrm>
          <a:prstGeom prst="rect">
            <a:avLst/>
          </a:prstGeom>
        </p:spPr>
      </p:pic>
      <p:sp>
        <p:nvSpPr>
          <p:cNvPr id="16" name="Text Placeholder 2">
            <a:extLst>
              <a:ext uri="{FF2B5EF4-FFF2-40B4-BE49-F238E27FC236}">
                <a16:creationId xmlns:a16="http://schemas.microsoft.com/office/drawing/2014/main" id="{C311DD65-52A8-5347-9AB0-9E433E184401}"/>
              </a:ext>
            </a:extLst>
          </p:cNvPr>
          <p:cNvSpPr>
            <a:spLocks noGrp="1"/>
          </p:cNvSpPr>
          <p:nvPr>
            <p:ph type="body" idx="13" hasCustomPrompt="1"/>
          </p:nvPr>
        </p:nvSpPr>
        <p:spPr>
          <a:xfrm>
            <a:off x="5293341" y="5502561"/>
            <a:ext cx="3995354" cy="297824"/>
          </a:xfrm>
        </p:spPr>
        <p:txBody>
          <a:bodyPr>
            <a:noAutofit/>
          </a:bodyPr>
          <a:lstStyle>
            <a:lvl1pPr marL="0" indent="0">
              <a:buNone/>
              <a:defRPr sz="1400" b="0" i="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r>
              <a:rPr lang="en-US" dirty="0"/>
              <a:t>Speaker name / role  / date</a:t>
            </a:r>
          </a:p>
        </p:txBody>
      </p:sp>
      <p:sp>
        <p:nvSpPr>
          <p:cNvPr id="9" name="Freeform 8">
            <a:extLst>
              <a:ext uri="{FF2B5EF4-FFF2-40B4-BE49-F238E27FC236}">
                <a16:creationId xmlns:a16="http://schemas.microsoft.com/office/drawing/2014/main" id="{7A09B5F3-6FD6-8843-9E2E-E904C9FCB9C7}"/>
              </a:ext>
            </a:extLst>
          </p:cNvPr>
          <p:cNvSpPr/>
          <p:nvPr userDrawn="1"/>
        </p:nvSpPr>
        <p:spPr>
          <a:xfrm>
            <a:off x="4" y="0"/>
            <a:ext cx="4670152"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FC03E6D1-E62D-CE44-9F77-AADF4B84575B}"/>
              </a:ext>
            </a:extLst>
          </p:cNvPr>
          <p:cNvSpPr/>
          <p:nvPr userDrawn="1"/>
        </p:nvSpPr>
        <p:spPr>
          <a:xfrm>
            <a:off x="1951975"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9A3986-3D3C-1D4C-9608-4EFAD8608901}"/>
              </a:ext>
            </a:extLst>
          </p:cNvPr>
          <p:cNvSpPr txBox="1"/>
          <p:nvPr userDrawn="1"/>
        </p:nvSpPr>
        <p:spPr>
          <a:xfrm>
            <a:off x="4884236" y="6433756"/>
            <a:ext cx="6949082" cy="307777"/>
          </a:xfrm>
          <a:prstGeom prst="rect">
            <a:avLst/>
          </a:prstGeom>
          <a:noFill/>
        </p:spPr>
        <p:txBody>
          <a:bodyPr wrap="none" rtlCol="0">
            <a:spAutoFit/>
          </a:bodyPr>
          <a:lstStyle/>
          <a:p>
            <a:r>
              <a:rPr lang="en-US" sz="1400" b="0" i="0" kern="1200" dirty="0">
                <a:solidFill>
                  <a:srgbClr val="D1D3D4"/>
                </a:solidFill>
                <a:effectLst/>
                <a:latin typeface="+mn-lt"/>
                <a:ea typeface="+mn-ea"/>
                <a:cs typeface="+mn-cs"/>
              </a:rPr>
              <a:t>CONNECT     -     COLLABORATE.    -     INNOVATE.    -     GROW.    -     PROSPER</a:t>
            </a:r>
            <a:endParaRPr lang="en-US" sz="1400" dirty="0">
              <a:solidFill>
                <a:srgbClr val="D1D3D4"/>
              </a:solidFill>
            </a:endParaRPr>
          </a:p>
        </p:txBody>
      </p:sp>
      <p:pic>
        <p:nvPicPr>
          <p:cNvPr id="6" name="圖片 5" descr="一張含有 文字, 美工圖案 的圖片&#10;&#10;自動產生的描述">
            <a:extLst>
              <a:ext uri="{FF2B5EF4-FFF2-40B4-BE49-F238E27FC236}">
                <a16:creationId xmlns:a16="http://schemas.microsoft.com/office/drawing/2014/main" id="{4B5DB7B7-9318-D8CF-E9A0-29D93338C539}"/>
              </a:ext>
            </a:extLst>
          </p:cNvPr>
          <p:cNvPicPr>
            <a:picLocks noChangeAspect="1"/>
          </p:cNvPicPr>
          <p:nvPr userDrawn="1"/>
        </p:nvPicPr>
        <p:blipFill>
          <a:blip r:embed="rId3"/>
          <a:stretch>
            <a:fillRect/>
          </a:stretch>
        </p:blipFill>
        <p:spPr>
          <a:xfrm rot="10800000" flipH="1" flipV="1">
            <a:off x="2119300" y="5907636"/>
            <a:ext cx="2231022" cy="392383"/>
          </a:xfrm>
          <a:prstGeom prst="rect">
            <a:avLst/>
          </a:prstGeom>
        </p:spPr>
      </p:pic>
    </p:spTree>
    <p:extLst>
      <p:ext uri="{BB962C8B-B14F-4D97-AF65-F5344CB8AC3E}">
        <p14:creationId xmlns:p14="http://schemas.microsoft.com/office/powerpoint/2010/main" val="36847148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355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32DFF18-99D6-1342-9498-C4328925BD71}"/>
              </a:ext>
            </a:extLst>
          </p:cNvPr>
          <p:cNvSpPr/>
          <p:nvPr userDrawn="1"/>
        </p:nvSpPr>
        <p:spPr>
          <a:xfrm>
            <a:off x="4" y="0"/>
            <a:ext cx="4670152"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5" name="圖片 4">
            <a:extLst>
              <a:ext uri="{FF2B5EF4-FFF2-40B4-BE49-F238E27FC236}">
                <a16:creationId xmlns:a16="http://schemas.microsoft.com/office/drawing/2014/main" id="{2C1F9326-210E-AA44-B99B-AE7CC9C0EF6E}"/>
              </a:ext>
            </a:extLst>
          </p:cNvPr>
          <p:cNvPicPr>
            <a:picLocks noChangeAspect="1"/>
          </p:cNvPicPr>
          <p:nvPr userDrawn="1"/>
        </p:nvPicPr>
        <p:blipFill>
          <a:blip r:embed="rId2"/>
          <a:stretch>
            <a:fillRect/>
          </a:stretch>
        </p:blipFill>
        <p:spPr>
          <a:xfrm>
            <a:off x="578187" y="558575"/>
            <a:ext cx="3018492" cy="594923"/>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A647EB84-E2C7-8547-B9E1-76730856539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sp>
        <p:nvSpPr>
          <p:cNvPr id="2" name="Title 1"/>
          <p:cNvSpPr>
            <a:spLocks noGrp="1"/>
          </p:cNvSpPr>
          <p:nvPr>
            <p:ph type="ctrTitle" hasCustomPrompt="1"/>
          </p:nvPr>
        </p:nvSpPr>
        <p:spPr>
          <a:xfrm>
            <a:off x="852494" y="2373086"/>
            <a:ext cx="3018493"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AGENDA</a:t>
            </a:r>
          </a:p>
        </p:txBody>
      </p:sp>
      <p:sp>
        <p:nvSpPr>
          <p:cNvPr id="3" name="Subtitle 2"/>
          <p:cNvSpPr>
            <a:spLocks noGrp="1"/>
          </p:cNvSpPr>
          <p:nvPr>
            <p:ph type="subTitle" idx="1" hasCustomPrompt="1"/>
          </p:nvPr>
        </p:nvSpPr>
        <p:spPr>
          <a:xfrm>
            <a:off x="852493" y="3605213"/>
            <a:ext cx="3018492"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32371D90-45A7-A145-BEB4-77BA3E04E916}"/>
              </a:ext>
            </a:extLst>
          </p:cNvPr>
          <p:cNvSpPr>
            <a:spLocks noGrp="1"/>
          </p:cNvSpPr>
          <p:nvPr>
            <p:ph type="body" sz="quarter" idx="10" hasCustomPrompt="1"/>
          </p:nvPr>
        </p:nvSpPr>
        <p:spPr>
          <a:xfrm>
            <a:off x="6388818" y="2373084"/>
            <a:ext cx="4907144" cy="3539072"/>
          </a:xfrm>
        </p:spPr>
        <p:txBody>
          <a:bodyPr anchor="t" anchorCtr="0">
            <a:normAutofit/>
          </a:bodyPr>
          <a:lstStyle>
            <a:lvl1pPr marL="0" indent="0">
              <a:buNone/>
              <a:defRPr sz="2000">
                <a:latin typeface="Arial" panose="020B0604020202020204" pitchFamily="34" charset="0"/>
                <a:ea typeface="Verdana" panose="020B0604030504040204" pitchFamily="34" charset="0"/>
                <a:cs typeface="Arial" panose="020B0604020202020204" pitchFamily="34" charset="0"/>
              </a:defRPr>
            </a:lvl1pPr>
          </a:lstStyle>
          <a:p>
            <a:pPr lvl="0"/>
            <a:r>
              <a:rPr lang="en-US" dirty="0"/>
              <a:t>Click to edit text</a:t>
            </a:r>
          </a:p>
          <a:p>
            <a:pPr lvl="0"/>
            <a:r>
              <a:rPr lang="en-US" dirty="0"/>
              <a:t>Click to edit text</a:t>
            </a:r>
          </a:p>
        </p:txBody>
      </p:sp>
      <p:sp>
        <p:nvSpPr>
          <p:cNvPr id="12" name="Text Placeholder 5">
            <a:extLst>
              <a:ext uri="{FF2B5EF4-FFF2-40B4-BE49-F238E27FC236}">
                <a16:creationId xmlns:a16="http://schemas.microsoft.com/office/drawing/2014/main" id="{557EE943-9ABA-034C-B45C-923EEA0E97F9}"/>
              </a:ext>
            </a:extLst>
          </p:cNvPr>
          <p:cNvSpPr>
            <a:spLocks noGrp="1"/>
          </p:cNvSpPr>
          <p:nvPr>
            <p:ph type="body" sz="quarter" idx="11" hasCustomPrompt="1"/>
          </p:nvPr>
        </p:nvSpPr>
        <p:spPr>
          <a:xfrm>
            <a:off x="4803154" y="2373084"/>
            <a:ext cx="1388339" cy="3539072"/>
          </a:xfrm>
        </p:spPr>
        <p:txBody>
          <a:bodyPr anchor="t" anchorCtr="0">
            <a:normAutofit/>
          </a:bodyPr>
          <a:lstStyle>
            <a:lvl1pPr marL="0" indent="0" algn="r">
              <a:buNone/>
              <a:defRPr sz="2000" b="1">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Click to edit text</a:t>
            </a:r>
          </a:p>
        </p:txBody>
      </p:sp>
    </p:spTree>
    <p:extLst>
      <p:ext uri="{BB962C8B-B14F-4D97-AF65-F5344CB8AC3E}">
        <p14:creationId xmlns:p14="http://schemas.microsoft.com/office/powerpoint/2010/main" val="4919651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BC7A36FD-D200-4342-9BB4-CD30076306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2710E9B6-BC71-4999-9D31-2965F842EE37}"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圖片 8">
            <a:extLst>
              <a:ext uri="{FF2B5EF4-FFF2-40B4-BE49-F238E27FC236}">
                <a16:creationId xmlns:a16="http://schemas.microsoft.com/office/drawing/2014/main" id="{C60B39FE-E226-3DDE-A088-C70E67049E39}"/>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8692649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6F37642-3FB5-294D-BB14-564988AE0C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2</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2BA5FDA7-1BF9-EE4D-8121-28F4E2D2BB8F}"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ACD26DCA-A6D4-CA3B-43A0-86DE90DAFE4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7743928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56F37642-3FB5-294D-BB14-564988AE0C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2</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19F7198E-B5B0-4738-B88E-1EF099C8EC0C}"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ACD26DCA-A6D4-CA3B-43A0-86DE90DAFE4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6718919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6DA107EC-7168-4344-B3C6-B5BBBA21BFA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3</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C09EC5A-D3B4-4462-9A33-73AD1A8910B4}"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3F748912-1163-ECAF-3732-7F229741AC80}"/>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6837634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7A6A6276-0B10-4143-B801-66EF99B84F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4</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DB63A05D-66BF-4EFB-AE1A-F6F8255AF4DF}"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9C25C705-A45C-ED02-F0B7-1CF0B16EEA0C}"/>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5640492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4" name="Picture 13" descr="Shape, rectangle&#10;&#10;Description automatically generated">
            <a:extLst>
              <a:ext uri="{FF2B5EF4-FFF2-40B4-BE49-F238E27FC236}">
                <a16:creationId xmlns:a16="http://schemas.microsoft.com/office/drawing/2014/main" id="{90FAC038-AD88-0F4C-8FAE-83FD4C47D9E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comparison title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63FFA0B9-24DE-45C1-9BEC-822D660455E0}"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5" y="2046081"/>
            <a:ext cx="4997726" cy="4145280"/>
          </a:xfrm>
        </p:spPr>
        <p:txBody>
          <a:bodyPr>
            <a:noAutofit/>
          </a:bodyPr>
          <a:lstStyle>
            <a:lvl1pPr>
              <a:lnSpc>
                <a:spcPct val="90000"/>
              </a:lnSpc>
              <a:defRPr>
                <a:latin typeface="Arial" panose="020B0604020202020204" pitchFamily="34" charset="0"/>
                <a:ea typeface="Verdana" panose="020B0604030504040204" pitchFamily="34" charset="0"/>
                <a:cs typeface="Arial" panose="020B0604020202020204" pitchFamily="34" charset="0"/>
              </a:defRPr>
            </a:lvl1pPr>
            <a:lvl2pPr>
              <a:lnSpc>
                <a:spcPct val="90000"/>
              </a:lnSpc>
              <a:defRPr>
                <a:latin typeface="Arial" panose="020B0604020202020204" pitchFamily="34" charset="0"/>
                <a:ea typeface="Verdana" panose="020B0604030504040204" pitchFamily="34" charset="0"/>
                <a:cs typeface="Arial" panose="020B0604020202020204" pitchFamily="34" charset="0"/>
              </a:defRPr>
            </a:lvl2pPr>
            <a:lvl3pPr>
              <a:lnSpc>
                <a:spcPct val="90000"/>
              </a:lnSpc>
              <a:defRPr>
                <a:latin typeface="Arial" panose="020B0604020202020204" pitchFamily="34" charset="0"/>
                <a:ea typeface="Verdana" panose="020B0604030504040204" pitchFamily="34" charset="0"/>
                <a:cs typeface="Arial" panose="020B0604020202020204" pitchFamily="34" charset="0"/>
              </a:defRPr>
            </a:lvl3pPr>
            <a:lvl4pPr>
              <a:lnSpc>
                <a:spcPct val="90000"/>
              </a:lnSpc>
              <a:defRPr>
                <a:latin typeface="Arial" panose="020B0604020202020204" pitchFamily="34" charset="0"/>
                <a:ea typeface="Verdana" panose="020B0604030504040204" pitchFamily="34" charset="0"/>
                <a:cs typeface="Arial" panose="020B0604020202020204" pitchFamily="34" charset="0"/>
              </a:defRPr>
            </a:lvl4pPr>
            <a:lvl5pPr>
              <a:lnSpc>
                <a:spcPct val="90000"/>
              </a:lnSpc>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a:extLst>
              <a:ext uri="{FF2B5EF4-FFF2-40B4-BE49-F238E27FC236}">
                <a16:creationId xmlns:a16="http://schemas.microsoft.com/office/drawing/2014/main" id="{1921EA0B-FC01-614A-B2B1-199BC4D49036}"/>
              </a:ext>
            </a:extLst>
          </p:cNvPr>
          <p:cNvSpPr>
            <a:spLocks noGrp="1"/>
          </p:cNvSpPr>
          <p:nvPr>
            <p:ph sz="quarter" idx="16" hasCustomPrompt="1"/>
          </p:nvPr>
        </p:nvSpPr>
        <p:spPr>
          <a:xfrm>
            <a:off x="6356075" y="2046081"/>
            <a:ext cx="4997726" cy="4145280"/>
          </a:xfrm>
        </p:spPr>
        <p:txBody>
          <a:bodyPr>
            <a:noAutofit/>
          </a:bodyPr>
          <a:lstStyle>
            <a:lvl1pPr>
              <a:lnSpc>
                <a:spcPct val="90000"/>
              </a:lnSpc>
              <a:defRPr>
                <a:latin typeface="Arial" panose="020B0604020202020204" pitchFamily="34" charset="0"/>
                <a:ea typeface="Verdana" panose="020B0604030504040204" pitchFamily="34" charset="0"/>
                <a:cs typeface="Arial" panose="020B0604020202020204" pitchFamily="34" charset="0"/>
              </a:defRPr>
            </a:lvl1pPr>
            <a:lvl2pPr>
              <a:lnSpc>
                <a:spcPct val="90000"/>
              </a:lnSpc>
              <a:defRPr>
                <a:latin typeface="Arial" panose="020B0604020202020204" pitchFamily="34" charset="0"/>
                <a:ea typeface="Verdana" panose="020B0604030504040204" pitchFamily="34" charset="0"/>
                <a:cs typeface="Arial" panose="020B0604020202020204" pitchFamily="34" charset="0"/>
              </a:defRPr>
            </a:lvl2pPr>
            <a:lvl3pPr>
              <a:lnSpc>
                <a:spcPct val="90000"/>
              </a:lnSpc>
              <a:defRPr>
                <a:latin typeface="Arial" panose="020B0604020202020204" pitchFamily="34" charset="0"/>
                <a:ea typeface="Verdana" panose="020B0604030504040204" pitchFamily="34" charset="0"/>
                <a:cs typeface="Arial" panose="020B0604020202020204" pitchFamily="34" charset="0"/>
              </a:defRPr>
            </a:lvl3pPr>
            <a:lvl4pPr>
              <a:lnSpc>
                <a:spcPct val="90000"/>
              </a:lnSpc>
              <a:defRPr>
                <a:latin typeface="Arial" panose="020B0604020202020204" pitchFamily="34" charset="0"/>
                <a:ea typeface="Verdana" panose="020B0604030504040204" pitchFamily="34" charset="0"/>
                <a:cs typeface="Arial" panose="020B0604020202020204" pitchFamily="34" charset="0"/>
              </a:defRPr>
            </a:lvl4pPr>
            <a:lvl5pPr>
              <a:lnSpc>
                <a:spcPct val="90000"/>
              </a:lnSpc>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圖片 14">
            <a:extLst>
              <a:ext uri="{FF2B5EF4-FFF2-40B4-BE49-F238E27FC236}">
                <a16:creationId xmlns:a16="http://schemas.microsoft.com/office/drawing/2014/main" id="{333D8720-DB8D-4E1C-8D2C-DAFEBC78461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6114005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32748A7B-1891-434F-934F-A3968CFF8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F7CE2373-0C76-4035-80BA-1B2620B5D7A5}"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3" name="圖片 12">
            <a:extLst>
              <a:ext uri="{FF2B5EF4-FFF2-40B4-BE49-F238E27FC236}">
                <a16:creationId xmlns:a16="http://schemas.microsoft.com/office/drawing/2014/main" id="{1F9CCE71-49C9-657D-E36B-D03FB1D7050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078588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AB5B9BBC-767F-5243-9CED-53CE2CC355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7A272969-A0E9-4277-BA2E-300FFC101335}"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A6F0BDC1-F58F-6314-861E-03314A268E7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7723916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C87D9B66-79F9-6D40-946C-F5492A01D2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4C9BB58-0DB4-4D05-B67B-9DD588EDC42D}"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0509F0C1-66BD-B044-AF9C-B0E110F1CDCB}"/>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309227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4">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8F717EB8-6CF7-3448-926E-83D4D2D79D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C6315C7E-4098-49A4-BF3C-99E97632E345}"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A56A039B-CA4A-8880-1A4B-635C3719C16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415009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ird Party Slide 1">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405555CD-0E4B-1A4C-9E87-E44D5C987F9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7909B16C-7BAD-444F-BFFE-28D646F409C3}"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5" name="圖片 14">
            <a:extLst>
              <a:ext uri="{FF2B5EF4-FFF2-40B4-BE49-F238E27FC236}">
                <a16:creationId xmlns:a16="http://schemas.microsoft.com/office/drawing/2014/main" id="{132787B2-CC32-4BE4-5974-412F72AE56E1}"/>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948981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ird Party Slide 2">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DD1FD83B-196E-374B-A6AE-08A277E98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A204A54F-2323-4677-B366-9F00893E4B16}"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F0477229-4A32-E42E-C006-786C0AB521E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6573800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6DA107EC-7168-4344-B3C6-B5BBBA21BFA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3</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ACFA4D65-3462-DB4A-BBAD-8BE5F0F3B682}"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3F748912-1163-ECAF-3732-7F229741AC80}"/>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47257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ird Party Slide 3">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87B59B9F-54ED-954D-8687-FEB391E756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0EC22146-5582-4A0A-8EEE-AE22E2577F42}"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1920912E-D471-5A63-41C2-AD1C1D96C0B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4941260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ird Party Slide 4">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9F5DFED-DC05-C94F-8B1B-BFE474340CE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14" name="Rectangle 13">
            <a:extLst>
              <a:ext uri="{FF2B5EF4-FFF2-40B4-BE49-F238E27FC236}">
                <a16:creationId xmlns:a16="http://schemas.microsoft.com/office/drawing/2014/main" id="{30C3B7EB-C8F2-B44F-B56F-A21B0AA13EB2}"/>
              </a:ext>
            </a:extLst>
          </p:cNvPr>
          <p:cNvSpPr/>
          <p:nvPr userDrawn="1"/>
        </p:nvSpPr>
        <p:spPr>
          <a:xfrm>
            <a:off x="1" y="2060430"/>
            <a:ext cx="12192000" cy="4797571"/>
          </a:xfrm>
          <a:prstGeom prst="rect">
            <a:avLst/>
          </a:prstGeom>
          <a:gradFill>
            <a:gsLst>
              <a:gs pos="0">
                <a:srgbClr val="EAEBEB"/>
              </a:gs>
              <a:gs pos="100000">
                <a:srgbClr val="F9F9F9"/>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third party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0F8143B-0B25-4E87-B086-45D6B0686050}"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7" name="Text Placeholder 6">
            <a:extLst>
              <a:ext uri="{FF2B5EF4-FFF2-40B4-BE49-F238E27FC236}">
                <a16:creationId xmlns:a16="http://schemas.microsoft.com/office/drawing/2014/main" id="{DF01DA6A-7E10-6547-BECB-4C8C179CF9C8}"/>
              </a:ext>
            </a:extLst>
          </p:cNvPr>
          <p:cNvSpPr>
            <a:spLocks noGrp="1"/>
          </p:cNvSpPr>
          <p:nvPr>
            <p:ph type="body" sz="quarter" idx="15" hasCustomPrompt="1"/>
          </p:nvPr>
        </p:nvSpPr>
        <p:spPr>
          <a:xfrm>
            <a:off x="831850" y="2211919"/>
            <a:ext cx="9921094" cy="268185"/>
          </a:xfrm>
        </p:spPr>
        <p:txBody>
          <a:bodyPr/>
          <a:lstStyle>
            <a:lvl1pPr marL="0" indent="0">
              <a:buNone/>
              <a:defRPr sz="1200" i="1">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1333">
                <a:solidFill>
                  <a:schemeClr val="tx2"/>
                </a:solidFill>
              </a:defRPr>
            </a:lvl2pPr>
            <a:lvl3pPr marL="914171" indent="0">
              <a:buNone/>
              <a:defRPr sz="1200">
                <a:solidFill>
                  <a:schemeClr val="tx2"/>
                </a:solidFill>
              </a:defRPr>
            </a:lvl3pPr>
            <a:lvl4pPr marL="1371257" indent="0">
              <a:buNone/>
              <a:defRPr sz="933">
                <a:solidFill>
                  <a:schemeClr val="tx2"/>
                </a:solidFill>
              </a:defRPr>
            </a:lvl4pPr>
            <a:lvl5pPr marL="1828343" indent="0">
              <a:buNone/>
              <a:defRPr sz="800">
                <a:solidFill>
                  <a:schemeClr val="tx2"/>
                </a:solidFill>
              </a:defRPr>
            </a:lvl5pPr>
          </a:lstStyle>
          <a:p>
            <a:pPr lvl="0"/>
            <a:r>
              <a:rPr lang="en-US" dirty="0"/>
              <a:t>Source credit goes here</a:t>
            </a:r>
          </a:p>
        </p:txBody>
      </p:sp>
      <p:sp>
        <p:nvSpPr>
          <p:cNvPr id="8" name="Content Placeholder 7">
            <a:extLst>
              <a:ext uri="{FF2B5EF4-FFF2-40B4-BE49-F238E27FC236}">
                <a16:creationId xmlns:a16="http://schemas.microsoft.com/office/drawing/2014/main" id="{47814C52-1F3C-684B-A130-585F7BE9C3E3}"/>
              </a:ext>
            </a:extLst>
          </p:cNvPr>
          <p:cNvSpPr>
            <a:spLocks noGrp="1"/>
          </p:cNvSpPr>
          <p:nvPr>
            <p:ph sz="quarter" idx="16" hasCustomPrompt="1"/>
          </p:nvPr>
        </p:nvSpPr>
        <p:spPr>
          <a:xfrm>
            <a:off x="831852" y="2680781"/>
            <a:ext cx="9921092" cy="3591265"/>
          </a:xfrm>
        </p:spPr>
        <p:txBody>
          <a:bodyPr/>
          <a:lstStyle>
            <a:lvl1pPr marL="0" indent="0">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vl3pPr marL="914171" indent="0">
              <a:buNone/>
              <a:defRPr/>
            </a:lvl3pPr>
            <a:lvl4pPr marL="1371257" indent="0">
              <a:buNone/>
              <a:defRPr/>
            </a:lvl4pPr>
            <a:lvl5pPr marL="1828343" indent="0">
              <a:buNone/>
              <a:defRPr/>
            </a:lvl5pPr>
          </a:lstStyle>
          <a:p>
            <a:pPr lvl="0"/>
            <a:r>
              <a:rPr lang="en-US" dirty="0"/>
              <a:t>Third party content</a:t>
            </a:r>
          </a:p>
        </p:txBody>
      </p:sp>
      <p:pic>
        <p:nvPicPr>
          <p:cNvPr id="13" name="圖片 12">
            <a:extLst>
              <a:ext uri="{FF2B5EF4-FFF2-40B4-BE49-F238E27FC236}">
                <a16:creationId xmlns:a16="http://schemas.microsoft.com/office/drawing/2014/main" id="{FDCA0398-4FBF-409A-2218-047AF28A7F9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9889245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DD96A1F7-78DA-FA4C-BBAC-311EE6753E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7F835924-2699-4FD3-A358-B1F9EC8393E5}"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9" name="圖片 8">
            <a:extLst>
              <a:ext uri="{FF2B5EF4-FFF2-40B4-BE49-F238E27FC236}">
                <a16:creationId xmlns:a16="http://schemas.microsoft.com/office/drawing/2014/main" id="{6BF65A79-296B-16D4-42AC-3A75E141D55B}"/>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12404744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E97DE8A1-0C14-F64E-A85C-9A135A6622D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AE2FACA8-714C-4D37-86E5-B493A6D51FB2}"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D3923404-64FD-9B7D-34D1-611859C20B22}"/>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7521881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2AACC60-5BAB-0046-9329-DE216425CC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093"/>
          <a:stretch/>
        </p:blipFill>
        <p:spPr>
          <a:xfrm>
            <a:off x="1" y="1"/>
            <a:ext cx="12192000" cy="1913860"/>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CDE9B8BC-9DD8-4164-94C0-6B3AA4432BCE}"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71384AAD-5597-18E3-771E-96BC1021A598}"/>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2676885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12E38E4D-103D-614C-AB27-3007DC756C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FA3EB089-6744-47C2-8333-299D8B497F9E}"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8" name="圖片 7">
            <a:extLst>
              <a:ext uri="{FF2B5EF4-FFF2-40B4-BE49-F238E27FC236}">
                <a16:creationId xmlns:a16="http://schemas.microsoft.com/office/drawing/2014/main" id="{5FD975B8-1118-F257-E559-22D606DD9A12}"/>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8299419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5322A-81CB-934D-B238-C1A9F83DE88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327769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5322A-81CB-934D-B238-C1A9F83DE88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7607D2C-02D8-D24B-9231-331A2107F811}"/>
              </a:ext>
            </a:extLst>
          </p:cNvPr>
          <p:cNvSpPr>
            <a:spLocks noGrp="1"/>
          </p:cNvSpPr>
          <p:nvPr>
            <p:ph sz="quarter" idx="10"/>
          </p:nvPr>
        </p:nvSpPr>
        <p:spPr>
          <a:xfrm>
            <a:off x="1" y="0"/>
            <a:ext cx="12192000" cy="6858000"/>
          </a:xfrm>
        </p:spPr>
        <p:txBody>
          <a:bodyPr anchor="ctr" anchorCtr="0"/>
          <a:lstStyle>
            <a:lvl1pPr marL="0" indent="0" algn="ctr">
              <a:buNone/>
              <a:defRPr>
                <a:latin typeface="Arial" panose="020B0604020202020204" pitchFamily="34" charset="0"/>
                <a:ea typeface="Verdana" panose="020B0604030504040204" pitchFamily="34" charset="0"/>
                <a:cs typeface="Arial" panose="020B0604020202020204" pitchFamily="34" charset="0"/>
              </a:defRPr>
            </a:lvl1pPr>
            <a:lvl2pPr marL="457086" indent="0">
              <a:buNone/>
              <a:defRPr/>
            </a:lvl2pPr>
          </a:lstStyle>
          <a:p>
            <a:pPr lvl="0"/>
            <a:r>
              <a:rPr lang="en-US"/>
              <a:t>Click to edit Master text styles</a:t>
            </a:r>
          </a:p>
        </p:txBody>
      </p:sp>
    </p:spTree>
    <p:extLst>
      <p:ext uri="{BB962C8B-B14F-4D97-AF65-F5344CB8AC3E}">
        <p14:creationId xmlns:p14="http://schemas.microsoft.com/office/powerpoint/2010/main" val="35712341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D0CD127-4974-404D-B083-E8262382B4B1}"/>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85395"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1</a:t>
            </a:r>
          </a:p>
        </p:txBody>
      </p:sp>
      <p:sp>
        <p:nvSpPr>
          <p:cNvPr id="3" name="Subtitle 2"/>
          <p:cNvSpPr>
            <a:spLocks noGrp="1"/>
          </p:cNvSpPr>
          <p:nvPr>
            <p:ph type="subTitle" idx="1" hasCustomPrompt="1"/>
          </p:nvPr>
        </p:nvSpPr>
        <p:spPr>
          <a:xfrm>
            <a:off x="838928" y="3605213"/>
            <a:ext cx="5785394"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6" name="Picture 5" descr="A picture containing shape&#10;&#10;Description automatically generated">
            <a:extLst>
              <a:ext uri="{FF2B5EF4-FFF2-40B4-BE49-F238E27FC236}">
                <a16:creationId xmlns:a16="http://schemas.microsoft.com/office/drawing/2014/main" id="{D2CA0EAC-3FCD-DD4C-90F5-CBD0CD0D74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7" name="圖片 6">
            <a:extLst>
              <a:ext uri="{FF2B5EF4-FFF2-40B4-BE49-F238E27FC236}">
                <a16:creationId xmlns:a16="http://schemas.microsoft.com/office/drawing/2014/main" id="{874AA8D4-1BCC-44B8-8E55-7A2542911A79}"/>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754015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FFB322"/>
              </a:gs>
              <a:gs pos="9400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2</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5" name="Picture 4" descr="A picture containing shape&#10;&#10;Description automatically generated">
            <a:extLst>
              <a:ext uri="{FF2B5EF4-FFF2-40B4-BE49-F238E27FC236}">
                <a16:creationId xmlns:a16="http://schemas.microsoft.com/office/drawing/2014/main" id="{0934F45D-D9AA-8240-B824-1013EF43D9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7" name="圖片 6">
            <a:extLst>
              <a:ext uri="{FF2B5EF4-FFF2-40B4-BE49-F238E27FC236}">
                <a16:creationId xmlns:a16="http://schemas.microsoft.com/office/drawing/2014/main" id="{CCEE9858-468F-0697-BB7D-2F48B0AE99AA}"/>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519727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7A6A6276-0B10-4143-B801-66EF99B84F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576"/>
          <a:stretch/>
        </p:blipFill>
        <p:spPr>
          <a:xfrm>
            <a:off x="1" y="2"/>
            <a:ext cx="12192000" cy="1949303"/>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4</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85188F4D-B4F3-2D4A-9EFA-ADBEC1D4387F}"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4" y="2046081"/>
            <a:ext cx="10522227" cy="4145280"/>
          </a:xfrm>
        </p:spPr>
        <p:txBody>
          <a:bodyPr>
            <a:noAutofit/>
          </a:bodyPr>
          <a:lstStyle>
            <a:lvl1pPr>
              <a:defRPr>
                <a:latin typeface="Arial" panose="020B0604020202020204" pitchFamily="34" charset="0"/>
                <a:ea typeface="Verdana" panose="020B0604030504040204" pitchFamily="34" charset="0"/>
                <a:cs typeface="Arial" panose="020B0604020202020204" pitchFamily="34" charset="0"/>
              </a:defRPr>
            </a:lvl1pPr>
            <a:lvl2pPr>
              <a:defRPr>
                <a:latin typeface="Arial" panose="020B0604020202020204" pitchFamily="34" charset="0"/>
                <a:ea typeface="Verdana" panose="020B0604030504040204" pitchFamily="34" charset="0"/>
                <a:cs typeface="Arial" panose="020B0604020202020204" pitchFamily="34" charset="0"/>
              </a:defRPr>
            </a:lvl2pPr>
            <a:lvl3pPr>
              <a:defRPr>
                <a:latin typeface="Arial" panose="020B0604020202020204" pitchFamily="34" charset="0"/>
                <a:ea typeface="Verdana" panose="020B0604030504040204" pitchFamily="34" charset="0"/>
                <a:cs typeface="Arial" panose="020B0604020202020204" pitchFamily="34" charset="0"/>
              </a:defRPr>
            </a:lvl3pPr>
            <a:lvl4pPr>
              <a:defRPr>
                <a:latin typeface="Arial" panose="020B0604020202020204" pitchFamily="34" charset="0"/>
                <a:ea typeface="Verdana" panose="020B0604030504040204" pitchFamily="34" charset="0"/>
                <a:cs typeface="Arial" panose="020B0604020202020204" pitchFamily="34" charset="0"/>
              </a:defRPr>
            </a:lvl4pPr>
            <a:lvl5pPr>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圖片 12">
            <a:extLst>
              <a:ext uri="{FF2B5EF4-FFF2-40B4-BE49-F238E27FC236}">
                <a16:creationId xmlns:a16="http://schemas.microsoft.com/office/drawing/2014/main" id="{9C25C705-A45C-ED02-F0B7-1CF0B16EEA0C}"/>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791692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1E78DC"/>
              </a:gs>
              <a:gs pos="94000">
                <a:schemeClr val="accent5"/>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3</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6" name="Picture 5" descr="A picture containing shape&#10;&#10;Description automatically generated">
            <a:extLst>
              <a:ext uri="{FF2B5EF4-FFF2-40B4-BE49-F238E27FC236}">
                <a16:creationId xmlns:a16="http://schemas.microsoft.com/office/drawing/2014/main" id="{F3AD0E6C-925E-2141-9D37-32D4E78A435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8" name="圖片 7">
            <a:extLst>
              <a:ext uri="{FF2B5EF4-FFF2-40B4-BE49-F238E27FC236}">
                <a16:creationId xmlns:a16="http://schemas.microsoft.com/office/drawing/2014/main" id="{D4977902-7681-B955-DEB8-E545AC2F1526}"/>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33390066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2A0AC119-5A7B-494D-B578-630B83C329AE}"/>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rgbClr val="8965CA"/>
              </a:gs>
              <a:gs pos="94000">
                <a:schemeClr val="accent6"/>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1200"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4</a:t>
            </a:r>
          </a:p>
        </p:txBody>
      </p:sp>
      <p:sp>
        <p:nvSpPr>
          <p:cNvPr id="3" name="Subtitle 2"/>
          <p:cNvSpPr>
            <a:spLocks noGrp="1"/>
          </p:cNvSpPr>
          <p:nvPr>
            <p:ph type="subTitle" idx="1" hasCustomPrompt="1"/>
          </p:nvPr>
        </p:nvSpPr>
        <p:spPr>
          <a:xfrm>
            <a:off x="838928" y="3605213"/>
            <a:ext cx="5791199"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5" name="Picture 4" descr="A picture containing shape&#10;&#10;Description automatically generated">
            <a:extLst>
              <a:ext uri="{FF2B5EF4-FFF2-40B4-BE49-F238E27FC236}">
                <a16:creationId xmlns:a16="http://schemas.microsoft.com/office/drawing/2014/main" id="{66BCBD80-0A50-1B4A-8CE3-05115689798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8" name="圖片 7">
            <a:extLst>
              <a:ext uri="{FF2B5EF4-FFF2-40B4-BE49-F238E27FC236}">
                <a16:creationId xmlns:a16="http://schemas.microsoft.com/office/drawing/2014/main" id="{B1FB8070-636A-8F6E-F2E5-88FD6D221782}"/>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33339053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FA7CECCE-B94E-A341-8BC7-9644AC2E11FA}"/>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2</a:t>
            </a:r>
          </a:p>
        </p:txBody>
      </p:sp>
      <p:sp>
        <p:nvSpPr>
          <p:cNvPr id="7" name="Freeform 6">
            <a:extLst>
              <a:ext uri="{FF2B5EF4-FFF2-40B4-BE49-F238E27FC236}">
                <a16:creationId xmlns:a16="http://schemas.microsoft.com/office/drawing/2014/main" id="{B0B82B77-1484-6C4B-8282-7FCD2BA203C1}"/>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9" name="圖片 8">
            <a:extLst>
              <a:ext uri="{FF2B5EF4-FFF2-40B4-BE49-F238E27FC236}">
                <a16:creationId xmlns:a16="http://schemas.microsoft.com/office/drawing/2014/main" id="{71EE6637-3CB5-28AB-C48C-DFC86D506DA2}"/>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031176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E74DFDF9-0C44-A846-9D5C-5FD51D3D726F}"/>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FFB322"/>
              </a:gs>
              <a:gs pos="94000">
                <a:schemeClr val="accent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2</a:t>
            </a:r>
          </a:p>
        </p:txBody>
      </p:sp>
      <p:sp>
        <p:nvSpPr>
          <p:cNvPr id="7" name="Freeform 6">
            <a:extLst>
              <a:ext uri="{FF2B5EF4-FFF2-40B4-BE49-F238E27FC236}">
                <a16:creationId xmlns:a16="http://schemas.microsoft.com/office/drawing/2014/main" id="{B0B82B77-1484-6C4B-8282-7FCD2BA203C1}"/>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8" name="圖片 7">
            <a:extLst>
              <a:ext uri="{FF2B5EF4-FFF2-40B4-BE49-F238E27FC236}">
                <a16:creationId xmlns:a16="http://schemas.microsoft.com/office/drawing/2014/main" id="{21594891-9F68-4101-8337-4E1DE7F8CCDC}"/>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31939703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FCD049-443C-994B-B9AB-3AA6882E5743}"/>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1E78DC"/>
              </a:gs>
              <a:gs pos="94000">
                <a:schemeClr val="accent5"/>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3</a:t>
            </a:r>
          </a:p>
        </p:txBody>
      </p:sp>
      <p:sp>
        <p:nvSpPr>
          <p:cNvPr id="6" name="Freeform 5">
            <a:extLst>
              <a:ext uri="{FF2B5EF4-FFF2-40B4-BE49-F238E27FC236}">
                <a16:creationId xmlns:a16="http://schemas.microsoft.com/office/drawing/2014/main" id="{89CCDD44-D98B-C749-B86B-9D904121176B}"/>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9" name="圖片 8">
            <a:extLst>
              <a:ext uri="{FF2B5EF4-FFF2-40B4-BE49-F238E27FC236}">
                <a16:creationId xmlns:a16="http://schemas.microsoft.com/office/drawing/2014/main" id="{66F9CB2E-AFA2-E155-42D8-064B8DA425DC}"/>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1116982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94DB69-4936-CB47-978A-B84A9B8214D3}"/>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rgbClr val="8965CA"/>
              </a:gs>
              <a:gs pos="94000">
                <a:schemeClr val="accent6"/>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4</a:t>
            </a:r>
          </a:p>
        </p:txBody>
      </p:sp>
      <p:sp>
        <p:nvSpPr>
          <p:cNvPr id="6" name="Freeform 5">
            <a:extLst>
              <a:ext uri="{FF2B5EF4-FFF2-40B4-BE49-F238E27FC236}">
                <a16:creationId xmlns:a16="http://schemas.microsoft.com/office/drawing/2014/main" id="{D07A1802-6DD6-0F4E-B465-6AB8F65F75A8}"/>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pic>
        <p:nvPicPr>
          <p:cNvPr id="8" name="圖片 7">
            <a:extLst>
              <a:ext uri="{FF2B5EF4-FFF2-40B4-BE49-F238E27FC236}">
                <a16:creationId xmlns:a16="http://schemas.microsoft.com/office/drawing/2014/main" id="{296D33BC-5DCC-4CAD-52AE-701466AC30C5}"/>
              </a:ext>
            </a:extLst>
          </p:cNvPr>
          <p:cNvPicPr>
            <a:picLocks noChangeAspect="1"/>
          </p:cNvPicPr>
          <p:nvPr userDrawn="1"/>
        </p:nvPicPr>
        <p:blipFill>
          <a:blip r:embed="rId2"/>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077191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DD40F27-68A9-2940-AAC5-8DA417D8C5BD}"/>
              </a:ext>
            </a:extLst>
          </p:cNvPr>
          <p:cNvSpPr/>
          <p:nvPr userDrawn="1"/>
        </p:nvSpPr>
        <p:spPr>
          <a:xfrm>
            <a:off x="4" y="0"/>
            <a:ext cx="5619318" cy="6858000"/>
          </a:xfrm>
          <a:custGeom>
            <a:avLst/>
            <a:gdLst>
              <a:gd name="connsiteX0" fmla="*/ 0 w 4214489"/>
              <a:gd name="connsiteY0" fmla="*/ 0 h 5143500"/>
              <a:gd name="connsiteX1" fmla="*/ 2928614 w 4214489"/>
              <a:gd name="connsiteY1" fmla="*/ 0 h 5143500"/>
              <a:gd name="connsiteX2" fmla="*/ 4214489 w 4214489"/>
              <a:gd name="connsiteY2" fmla="*/ 2571750 h 5143500"/>
              <a:gd name="connsiteX3" fmla="*/ 2928614 w 4214489"/>
              <a:gd name="connsiteY3" fmla="*/ 5143500 h 5143500"/>
              <a:gd name="connsiteX4" fmla="*/ 0 w 4214489"/>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89" h="5143500">
                <a:moveTo>
                  <a:pt x="0" y="0"/>
                </a:moveTo>
                <a:lnTo>
                  <a:pt x="2928614" y="0"/>
                </a:lnTo>
                <a:lnTo>
                  <a:pt x="4214489" y="2571750"/>
                </a:lnTo>
                <a:lnTo>
                  <a:pt x="2928614"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6016170" y="3607681"/>
            <a:ext cx="5196113" cy="1747837"/>
          </a:xfrm>
        </p:spPr>
        <p:txBody>
          <a:bodyPr>
            <a:normAutofit/>
          </a:bodyPr>
          <a:lstStyle>
            <a:lvl1pPr marL="0" indent="0" algn="l">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optional text</a:t>
            </a:r>
          </a:p>
        </p:txBody>
      </p:sp>
      <p:pic>
        <p:nvPicPr>
          <p:cNvPr id="13" name="Picture 12">
            <a:extLst>
              <a:ext uri="{FF2B5EF4-FFF2-40B4-BE49-F238E27FC236}">
                <a16:creationId xmlns:a16="http://schemas.microsoft.com/office/drawing/2014/main" id="{E3B9CDD3-D042-074E-92A5-BABFFC78A847}"/>
              </a:ext>
            </a:extLst>
          </p:cNvPr>
          <p:cNvPicPr>
            <a:picLocks noChangeAspect="1"/>
          </p:cNvPicPr>
          <p:nvPr userDrawn="1"/>
        </p:nvPicPr>
        <p:blipFill>
          <a:blip r:embed="rId2"/>
          <a:stretch>
            <a:fillRect/>
          </a:stretch>
        </p:blipFill>
        <p:spPr>
          <a:xfrm>
            <a:off x="6146800" y="1920697"/>
            <a:ext cx="1524000" cy="364067"/>
          </a:xfrm>
          <a:prstGeom prst="rect">
            <a:avLst/>
          </a:prstGeom>
        </p:spPr>
      </p:pic>
      <p:sp>
        <p:nvSpPr>
          <p:cNvPr id="23" name="Freeform 22">
            <a:extLst>
              <a:ext uri="{FF2B5EF4-FFF2-40B4-BE49-F238E27FC236}">
                <a16:creationId xmlns:a16="http://schemas.microsoft.com/office/drawing/2014/main" id="{FC03E6D1-E62D-CE44-9F77-AADF4B84575B}"/>
              </a:ext>
            </a:extLst>
          </p:cNvPr>
          <p:cNvSpPr/>
          <p:nvPr userDrawn="1"/>
        </p:nvSpPr>
        <p:spPr>
          <a:xfrm>
            <a:off x="2765412"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C311DD65-52A8-5347-9AB0-9E433E184401}"/>
              </a:ext>
            </a:extLst>
          </p:cNvPr>
          <p:cNvSpPr>
            <a:spLocks noGrp="1"/>
          </p:cNvSpPr>
          <p:nvPr>
            <p:ph type="body" idx="13" hasCustomPrompt="1"/>
          </p:nvPr>
        </p:nvSpPr>
        <p:spPr>
          <a:xfrm>
            <a:off x="268515" y="357124"/>
            <a:ext cx="3995354" cy="297824"/>
          </a:xfrm>
        </p:spPr>
        <p:txBody>
          <a:bodyPr>
            <a:noAutofit/>
          </a:bodyPr>
          <a:lstStyle>
            <a:lvl1pPr marL="0" indent="0">
              <a:buNone/>
              <a:defRPr sz="13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4" name="Rectangle 3">
            <a:extLst>
              <a:ext uri="{FF2B5EF4-FFF2-40B4-BE49-F238E27FC236}">
                <a16:creationId xmlns:a16="http://schemas.microsoft.com/office/drawing/2014/main" id="{67F2FA0D-FA46-5449-A40F-86D2A2C24693}"/>
              </a:ext>
            </a:extLst>
          </p:cNvPr>
          <p:cNvSpPr/>
          <p:nvPr userDrawn="1"/>
        </p:nvSpPr>
        <p:spPr>
          <a:xfrm>
            <a:off x="6016167" y="3001653"/>
            <a:ext cx="2617680" cy="584647"/>
          </a:xfrm>
          <a:prstGeom prst="rect">
            <a:avLst/>
          </a:prstGeom>
        </p:spPr>
        <p:txBody>
          <a:bodyPr wrap="none">
            <a:spAutoFit/>
          </a:bodyPr>
          <a:lstStyle/>
          <a:p>
            <a:r>
              <a:rPr lang="en-US" sz="3199" b="1" dirty="0">
                <a:latin typeface="Arial" panose="020B0604020202020204" pitchFamily="34" charset="0"/>
                <a:ea typeface="Verdana" panose="020B0604030504040204" pitchFamily="34" charset="0"/>
                <a:cs typeface="Arial" panose="020B0604020202020204" pitchFamily="34" charset="0"/>
              </a:rPr>
              <a:t>THANK YOU</a:t>
            </a:r>
          </a:p>
        </p:txBody>
      </p:sp>
      <p:pic>
        <p:nvPicPr>
          <p:cNvPr id="9" name="圖片 8" descr="一張含有 文字, 美工圖案 的圖片&#10;&#10;自動產生的描述">
            <a:extLst>
              <a:ext uri="{FF2B5EF4-FFF2-40B4-BE49-F238E27FC236}">
                <a16:creationId xmlns:a16="http://schemas.microsoft.com/office/drawing/2014/main" id="{EAD6697E-3CD5-3192-92ED-F2A4224E18CB}"/>
              </a:ext>
            </a:extLst>
          </p:cNvPr>
          <p:cNvPicPr>
            <a:picLocks noChangeAspect="1"/>
          </p:cNvPicPr>
          <p:nvPr userDrawn="1"/>
        </p:nvPicPr>
        <p:blipFill>
          <a:blip r:embed="rId3"/>
          <a:stretch>
            <a:fillRect/>
          </a:stretch>
        </p:blipFill>
        <p:spPr>
          <a:xfrm rot="10800000" flipH="1" flipV="1">
            <a:off x="2950576" y="5907636"/>
            <a:ext cx="2231022" cy="392383"/>
          </a:xfrm>
          <a:prstGeom prst="rect">
            <a:avLst/>
          </a:prstGeom>
        </p:spPr>
      </p:pic>
    </p:spTree>
    <p:extLst>
      <p:ext uri="{BB962C8B-B14F-4D97-AF65-F5344CB8AC3E}">
        <p14:creationId xmlns:p14="http://schemas.microsoft.com/office/powerpoint/2010/main" val="42072494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35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icture containing text, person, indoor, person&#10;&#10;Description automatically generated">
            <a:extLst>
              <a:ext uri="{FF2B5EF4-FFF2-40B4-BE49-F238E27FC236}">
                <a16:creationId xmlns:a16="http://schemas.microsoft.com/office/drawing/2014/main" id="{8B02389F-C6BD-C641-A71B-7C1E23AC1A0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44290" y="0"/>
            <a:ext cx="7647710" cy="6858000"/>
          </a:xfrm>
          <a:prstGeom prst="rect">
            <a:avLst/>
          </a:prstGeom>
        </p:spPr>
      </p:pic>
      <p:sp>
        <p:nvSpPr>
          <p:cNvPr id="11" name="Freeform 10">
            <a:extLst>
              <a:ext uri="{FF2B5EF4-FFF2-40B4-BE49-F238E27FC236}">
                <a16:creationId xmlns:a16="http://schemas.microsoft.com/office/drawing/2014/main" id="{8D0CD127-4974-404D-B083-E8262382B4B1}"/>
              </a:ext>
            </a:extLst>
          </p:cNvPr>
          <p:cNvSpPr/>
          <p:nvPr userDrawn="1"/>
        </p:nvSpPr>
        <p:spPr>
          <a:xfrm>
            <a:off x="2" y="0"/>
            <a:ext cx="7388846" cy="6858000"/>
          </a:xfrm>
          <a:custGeom>
            <a:avLst/>
            <a:gdLst>
              <a:gd name="connsiteX0" fmla="*/ 0 w 5541635"/>
              <a:gd name="connsiteY0" fmla="*/ 0 h 5143500"/>
              <a:gd name="connsiteX1" fmla="*/ 4189680 w 5541635"/>
              <a:gd name="connsiteY1" fmla="*/ 0 h 5143500"/>
              <a:gd name="connsiteX2" fmla="*/ 5541635 w 5541635"/>
              <a:gd name="connsiteY2" fmla="*/ 2703908 h 5143500"/>
              <a:gd name="connsiteX3" fmla="*/ 4321839 w 5541635"/>
              <a:gd name="connsiteY3" fmla="*/ 5143500 h 5143500"/>
              <a:gd name="connsiteX4" fmla="*/ 0 w 55416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635" h="5143500">
                <a:moveTo>
                  <a:pt x="0" y="0"/>
                </a:moveTo>
                <a:lnTo>
                  <a:pt x="4189680" y="0"/>
                </a:lnTo>
                <a:lnTo>
                  <a:pt x="5541635" y="2703908"/>
                </a:lnTo>
                <a:lnTo>
                  <a:pt x="4321839"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2" name="Title 1"/>
          <p:cNvSpPr>
            <a:spLocks noGrp="1"/>
          </p:cNvSpPr>
          <p:nvPr>
            <p:ph type="ctrTitle" hasCustomPrompt="1"/>
          </p:nvPr>
        </p:nvSpPr>
        <p:spPr>
          <a:xfrm>
            <a:off x="838928" y="2373086"/>
            <a:ext cx="5797007" cy="1232127"/>
          </a:xfrm>
        </p:spPr>
        <p:txBody>
          <a:bodyPr anchor="b">
            <a:noAutofit/>
          </a:bodyPr>
          <a:lstStyle>
            <a:lvl1pPr algn="l">
              <a:defRPr sz="3199" b="1" i="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5</a:t>
            </a:r>
          </a:p>
        </p:txBody>
      </p:sp>
      <p:sp>
        <p:nvSpPr>
          <p:cNvPr id="3" name="Subtitle 2"/>
          <p:cNvSpPr>
            <a:spLocks noGrp="1"/>
          </p:cNvSpPr>
          <p:nvPr>
            <p:ph type="subTitle" idx="1" hasCustomPrompt="1"/>
          </p:nvPr>
        </p:nvSpPr>
        <p:spPr>
          <a:xfrm>
            <a:off x="838926" y="3605213"/>
            <a:ext cx="5797006" cy="1747837"/>
          </a:xfrm>
        </p:spPr>
        <p:txBody>
          <a:bodyPr>
            <a:normAutofit/>
          </a:bodyPr>
          <a:lstStyle>
            <a:lvl1pPr marL="0" indent="0" algn="l">
              <a:buNone/>
              <a:defRPr sz="1866"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subtitle</a:t>
            </a:r>
          </a:p>
        </p:txBody>
      </p:sp>
      <p:pic>
        <p:nvPicPr>
          <p:cNvPr id="8" name="Picture 7" descr="A picture containing shape&#10;&#10;Description automatically generated">
            <a:extLst>
              <a:ext uri="{FF2B5EF4-FFF2-40B4-BE49-F238E27FC236}">
                <a16:creationId xmlns:a16="http://schemas.microsoft.com/office/drawing/2014/main" id="{5FFCF0B7-E3D6-7C4A-81EE-347205CB99C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0604"/>
          <a:stretch/>
        </p:blipFill>
        <p:spPr>
          <a:xfrm>
            <a:off x="7388849" y="0"/>
            <a:ext cx="4803152" cy="6858000"/>
          </a:xfrm>
          <a:prstGeom prst="rect">
            <a:avLst/>
          </a:prstGeom>
        </p:spPr>
      </p:pic>
      <p:pic>
        <p:nvPicPr>
          <p:cNvPr id="10" name="圖片 9">
            <a:extLst>
              <a:ext uri="{FF2B5EF4-FFF2-40B4-BE49-F238E27FC236}">
                <a16:creationId xmlns:a16="http://schemas.microsoft.com/office/drawing/2014/main" id="{F9FAC045-BC0C-323D-A9F6-310DBB307EEE}"/>
              </a:ext>
            </a:extLst>
          </p:cNvPr>
          <p:cNvPicPr>
            <a:picLocks noChangeAspect="1"/>
          </p:cNvPicPr>
          <p:nvPr userDrawn="1"/>
        </p:nvPicPr>
        <p:blipFill>
          <a:blip r:embed="rId4"/>
          <a:stretch>
            <a:fillRect/>
          </a:stretch>
        </p:blipFill>
        <p:spPr>
          <a:xfrm>
            <a:off x="647462" y="558575"/>
            <a:ext cx="3018492" cy="594923"/>
          </a:xfrm>
          <a:prstGeom prst="rect">
            <a:avLst/>
          </a:prstGeom>
        </p:spPr>
      </p:pic>
    </p:spTree>
    <p:extLst>
      <p:ext uri="{BB962C8B-B14F-4D97-AF65-F5344CB8AC3E}">
        <p14:creationId xmlns:p14="http://schemas.microsoft.com/office/powerpoint/2010/main" val="12385725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6">
    <p:spTree>
      <p:nvGrpSpPr>
        <p:cNvPr id="1" name=""/>
        <p:cNvGrpSpPr/>
        <p:nvPr/>
      </p:nvGrpSpPr>
      <p:grpSpPr>
        <a:xfrm>
          <a:off x="0" y="0"/>
          <a:ext cx="0" cy="0"/>
          <a:chOff x="0" y="0"/>
          <a:chExt cx="0" cy="0"/>
        </a:xfrm>
      </p:grpSpPr>
      <p:pic>
        <p:nvPicPr>
          <p:cNvPr id="4" name="Picture 3" descr="A picture containing close&#10;&#10;Description automatically generated">
            <a:extLst>
              <a:ext uri="{FF2B5EF4-FFF2-40B4-BE49-F238E27FC236}">
                <a16:creationId xmlns:a16="http://schemas.microsoft.com/office/drawing/2014/main" id="{B689EF09-5ABE-EB44-863B-DC79D878B2A0}"/>
              </a:ext>
            </a:extLst>
          </p:cNvPr>
          <p:cNvPicPr>
            <a:picLocks noChangeAspect="1"/>
          </p:cNvPicPr>
          <p:nvPr userDrawn="1"/>
        </p:nvPicPr>
        <p:blipFill>
          <a:blip r:embed="rId2"/>
          <a:stretch>
            <a:fillRect/>
          </a:stretch>
        </p:blipFill>
        <p:spPr>
          <a:xfrm>
            <a:off x="1807" y="0"/>
            <a:ext cx="12188388" cy="6858000"/>
          </a:xfrm>
          <a:prstGeom prst="rect">
            <a:avLst/>
          </a:prstGeom>
        </p:spPr>
      </p:pic>
      <p:sp>
        <p:nvSpPr>
          <p:cNvPr id="11" name="Freeform 10">
            <a:extLst>
              <a:ext uri="{FF2B5EF4-FFF2-40B4-BE49-F238E27FC236}">
                <a16:creationId xmlns:a16="http://schemas.microsoft.com/office/drawing/2014/main" id="{2B73CE67-51FB-A240-804E-BACC570896A8}"/>
              </a:ext>
            </a:extLst>
          </p:cNvPr>
          <p:cNvSpPr/>
          <p:nvPr userDrawn="1"/>
        </p:nvSpPr>
        <p:spPr>
          <a:xfrm>
            <a:off x="2" y="0"/>
            <a:ext cx="7862530" cy="6858000"/>
          </a:xfrm>
          <a:custGeom>
            <a:avLst/>
            <a:gdLst>
              <a:gd name="connsiteX0" fmla="*/ 0 w 5896897"/>
              <a:gd name="connsiteY0" fmla="*/ 0 h 5143500"/>
              <a:gd name="connsiteX1" fmla="*/ 4544942 w 5896897"/>
              <a:gd name="connsiteY1" fmla="*/ 0 h 5143500"/>
              <a:gd name="connsiteX2" fmla="*/ 5896897 w 5896897"/>
              <a:gd name="connsiteY2" fmla="*/ 2703908 h 5143500"/>
              <a:gd name="connsiteX3" fmla="*/ 4677101 w 5896897"/>
              <a:gd name="connsiteY3" fmla="*/ 5143500 h 5143500"/>
              <a:gd name="connsiteX4" fmla="*/ 0 w 5896897"/>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897" h="5143500">
                <a:moveTo>
                  <a:pt x="0" y="0"/>
                </a:moveTo>
                <a:lnTo>
                  <a:pt x="4544942" y="0"/>
                </a:lnTo>
                <a:lnTo>
                  <a:pt x="5896897" y="2703908"/>
                </a:lnTo>
                <a:lnTo>
                  <a:pt x="4677101" y="5143500"/>
                </a:lnTo>
                <a:lnTo>
                  <a:pt x="0" y="5143500"/>
                </a:lnTo>
                <a:close/>
              </a:path>
            </a:pathLst>
          </a:custGeom>
          <a:gradFill>
            <a:gsLst>
              <a:gs pos="0">
                <a:schemeClr val="accent2"/>
              </a:gs>
              <a:gs pos="94000">
                <a:schemeClr val="accent1"/>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8" name="Freeform 7">
            <a:extLst>
              <a:ext uri="{FF2B5EF4-FFF2-40B4-BE49-F238E27FC236}">
                <a16:creationId xmlns:a16="http://schemas.microsoft.com/office/drawing/2014/main" id="{5F1B5E43-C62C-0C42-B6C1-23C72E99D457}"/>
              </a:ext>
            </a:extLst>
          </p:cNvPr>
          <p:cNvSpPr/>
          <p:nvPr userDrawn="1"/>
        </p:nvSpPr>
        <p:spPr>
          <a:xfrm>
            <a:off x="5104110" y="5070956"/>
            <a:ext cx="2593382" cy="1787045"/>
          </a:xfrm>
          <a:custGeom>
            <a:avLst/>
            <a:gdLst>
              <a:gd name="connsiteX0" fmla="*/ 419189 w 1945037"/>
              <a:gd name="connsiteY0" fmla="*/ 0 h 1340284"/>
              <a:gd name="connsiteX1" fmla="*/ 1525848 w 1945037"/>
              <a:gd name="connsiteY1" fmla="*/ 0 h 1340284"/>
              <a:gd name="connsiteX2" fmla="*/ 1945037 w 1945037"/>
              <a:gd name="connsiteY2" fmla="*/ 838378 h 1340284"/>
              <a:gd name="connsiteX3" fmla="*/ 1694084 w 1945037"/>
              <a:gd name="connsiteY3" fmla="*/ 1340284 h 1340284"/>
              <a:gd name="connsiteX4" fmla="*/ 250953 w 1945037"/>
              <a:gd name="connsiteY4" fmla="*/ 1340284 h 1340284"/>
              <a:gd name="connsiteX5" fmla="*/ 0 w 1945037"/>
              <a:gd name="connsiteY5" fmla="*/ 838378 h 134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5037" h="1340284">
                <a:moveTo>
                  <a:pt x="419189" y="0"/>
                </a:moveTo>
                <a:lnTo>
                  <a:pt x="1525848" y="0"/>
                </a:lnTo>
                <a:lnTo>
                  <a:pt x="1945037" y="838378"/>
                </a:lnTo>
                <a:lnTo>
                  <a:pt x="1694084" y="1340284"/>
                </a:lnTo>
                <a:lnTo>
                  <a:pt x="250953" y="1340284"/>
                </a:lnTo>
                <a:lnTo>
                  <a:pt x="0" y="838378"/>
                </a:lnTo>
                <a:close/>
              </a:path>
            </a:pathLst>
          </a:custGeom>
          <a:solidFill>
            <a:schemeClr val="accent2">
              <a:alpha val="805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199">
              <a:latin typeface="Arial" panose="020B0604020202020204" pitchFamily="34" charset="0"/>
              <a:ea typeface="Verdana" panose="020B0604030504040204" pitchFamily="34" charset="0"/>
              <a:cs typeface="Arial" panose="020B0604020202020204" pitchFamily="34" charset="0"/>
            </a:endParaRPr>
          </a:p>
        </p:txBody>
      </p:sp>
      <p:sp>
        <p:nvSpPr>
          <p:cNvPr id="3" name="Subtitle 2"/>
          <p:cNvSpPr>
            <a:spLocks noGrp="1"/>
          </p:cNvSpPr>
          <p:nvPr>
            <p:ph type="subTitle" idx="1" hasCustomPrompt="1"/>
          </p:nvPr>
        </p:nvSpPr>
        <p:spPr>
          <a:xfrm>
            <a:off x="838928" y="1367884"/>
            <a:ext cx="5196113" cy="3985167"/>
          </a:xfrm>
        </p:spPr>
        <p:txBody>
          <a:bodyPr>
            <a:normAutofit/>
          </a:bodyPr>
          <a:lstStyle>
            <a:lvl1pPr marL="0" indent="0" algn="l">
              <a:lnSpc>
                <a:spcPct val="150000"/>
              </a:lnSpc>
              <a:buNone/>
              <a:defRPr sz="2133" b="0"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Click to edit text – quote slide 6</a:t>
            </a:r>
          </a:p>
        </p:txBody>
      </p:sp>
      <p:pic>
        <p:nvPicPr>
          <p:cNvPr id="9" name="圖片 8">
            <a:extLst>
              <a:ext uri="{FF2B5EF4-FFF2-40B4-BE49-F238E27FC236}">
                <a16:creationId xmlns:a16="http://schemas.microsoft.com/office/drawing/2014/main" id="{73161406-EFAF-8313-8F8F-ED44F218CA5F}"/>
              </a:ext>
            </a:extLst>
          </p:cNvPr>
          <p:cNvPicPr>
            <a:picLocks noChangeAspect="1"/>
          </p:cNvPicPr>
          <p:nvPr userDrawn="1"/>
        </p:nvPicPr>
        <p:blipFill>
          <a:blip r:embed="rId3"/>
          <a:stretch>
            <a:fillRect/>
          </a:stretch>
        </p:blipFill>
        <p:spPr>
          <a:xfrm>
            <a:off x="647462" y="558575"/>
            <a:ext cx="3018492" cy="594923"/>
          </a:xfrm>
          <a:prstGeom prst="rect">
            <a:avLst/>
          </a:prstGeom>
        </p:spPr>
      </p:pic>
    </p:spTree>
    <p:extLst>
      <p:ext uri="{BB962C8B-B14F-4D97-AF65-F5344CB8AC3E}">
        <p14:creationId xmlns:p14="http://schemas.microsoft.com/office/powerpoint/2010/main" val="4037243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pos="4031">
          <p15:clr>
            <a:srgbClr val="FBAE40"/>
          </p15:clr>
        </p15:guide>
        <p15:guide id="2" pos="8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4">
  <p:cSld name="1_Blank 4">
    <p:spTree>
      <p:nvGrpSpPr>
        <p:cNvPr id="1" name="Shape 808"/>
        <p:cNvGrpSpPr/>
        <p:nvPr/>
      </p:nvGrpSpPr>
      <p:grpSpPr>
        <a:xfrm>
          <a:off x="0" y="0"/>
          <a:ext cx="0" cy="0"/>
          <a:chOff x="0" y="0"/>
          <a:chExt cx="0" cy="0"/>
        </a:xfrm>
      </p:grpSpPr>
      <p:pic>
        <p:nvPicPr>
          <p:cNvPr id="809" name="Google Shape;809;p50" descr="Shape, rectangle&#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b="71576"/>
          <a:stretch/>
        </p:blipFill>
        <p:spPr>
          <a:xfrm>
            <a:off x="2" y="3"/>
            <a:ext cx="12192000" cy="1949303"/>
          </a:xfrm>
          <a:prstGeom prst="rect">
            <a:avLst/>
          </a:prstGeom>
          <a:noFill/>
          <a:ln>
            <a:noFill/>
          </a:ln>
        </p:spPr>
      </p:pic>
      <p:sp>
        <p:nvSpPr>
          <p:cNvPr id="810" name="Google Shape;810;p50"/>
          <p:cNvSpPr txBox="1">
            <a:spLocks noGrp="1"/>
          </p:cNvSpPr>
          <p:nvPr>
            <p:ph type="dt" idx="10"/>
          </p:nvPr>
        </p:nvSpPr>
        <p:spPr>
          <a:xfrm>
            <a:off x="838200"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C6E65D3-3E8B-432E-A20E-87D7331D60AE}" type="datetime1">
              <a:rPr lang="en-US" smtClean="0"/>
              <a:t>12/10/2025</a:t>
            </a:fld>
            <a:endParaRPr/>
          </a:p>
        </p:txBody>
      </p:sp>
      <p:sp>
        <p:nvSpPr>
          <p:cNvPr id="811" name="Google Shape;811;p50"/>
          <p:cNvSpPr txBox="1">
            <a:spLocks noGrp="1"/>
          </p:cNvSpPr>
          <p:nvPr>
            <p:ph type="ftr" idx="11"/>
          </p:nvPr>
        </p:nvSpPr>
        <p:spPr>
          <a:xfrm>
            <a:off x="4038602"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p5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a:solidFill>
                  <a:srgbClr val="888888"/>
                </a:solidFill>
                <a:latin typeface="Arial"/>
                <a:ea typeface="Arial"/>
                <a:cs typeface="Arial"/>
                <a:sym typeface="Arial"/>
              </a:defRPr>
            </a:lvl1pPr>
            <a:lvl2pPr marL="0" lvl="1" indent="0" algn="r">
              <a:spcBef>
                <a:spcPts val="0"/>
              </a:spcBef>
              <a:buNone/>
              <a:defRPr sz="1100">
                <a:solidFill>
                  <a:srgbClr val="888888"/>
                </a:solidFill>
                <a:latin typeface="Arial"/>
                <a:ea typeface="Arial"/>
                <a:cs typeface="Arial"/>
                <a:sym typeface="Arial"/>
              </a:defRPr>
            </a:lvl2pPr>
            <a:lvl3pPr marL="0" lvl="2" indent="0" algn="r">
              <a:spcBef>
                <a:spcPts val="0"/>
              </a:spcBef>
              <a:buNone/>
              <a:defRPr sz="1100">
                <a:solidFill>
                  <a:srgbClr val="888888"/>
                </a:solidFill>
                <a:latin typeface="Arial"/>
                <a:ea typeface="Arial"/>
                <a:cs typeface="Arial"/>
                <a:sym typeface="Arial"/>
              </a:defRPr>
            </a:lvl3pPr>
            <a:lvl4pPr marL="0" lvl="3" indent="0" algn="r">
              <a:spcBef>
                <a:spcPts val="0"/>
              </a:spcBef>
              <a:buNone/>
              <a:defRPr sz="1100">
                <a:solidFill>
                  <a:srgbClr val="888888"/>
                </a:solidFill>
                <a:latin typeface="Arial"/>
                <a:ea typeface="Arial"/>
                <a:cs typeface="Arial"/>
                <a:sym typeface="Arial"/>
              </a:defRPr>
            </a:lvl4pPr>
            <a:lvl5pPr marL="0" lvl="4" indent="0" algn="r">
              <a:spcBef>
                <a:spcPts val="0"/>
              </a:spcBef>
              <a:buNone/>
              <a:defRPr sz="1100">
                <a:solidFill>
                  <a:srgbClr val="888888"/>
                </a:solidFill>
                <a:latin typeface="Arial"/>
                <a:ea typeface="Arial"/>
                <a:cs typeface="Arial"/>
                <a:sym typeface="Arial"/>
              </a:defRPr>
            </a:lvl5pPr>
            <a:lvl6pPr marL="0" lvl="5" indent="0" algn="r">
              <a:spcBef>
                <a:spcPts val="0"/>
              </a:spcBef>
              <a:buNone/>
              <a:defRPr sz="1100">
                <a:solidFill>
                  <a:srgbClr val="888888"/>
                </a:solidFill>
                <a:latin typeface="Arial"/>
                <a:ea typeface="Arial"/>
                <a:cs typeface="Arial"/>
                <a:sym typeface="Arial"/>
              </a:defRPr>
            </a:lvl6pPr>
            <a:lvl7pPr marL="0" lvl="6" indent="0" algn="r">
              <a:spcBef>
                <a:spcPts val="0"/>
              </a:spcBef>
              <a:buNone/>
              <a:defRPr sz="1100">
                <a:solidFill>
                  <a:srgbClr val="888888"/>
                </a:solidFill>
                <a:latin typeface="Arial"/>
                <a:ea typeface="Arial"/>
                <a:cs typeface="Arial"/>
                <a:sym typeface="Arial"/>
              </a:defRPr>
            </a:lvl7pPr>
            <a:lvl8pPr marL="0" lvl="7" indent="0" algn="r">
              <a:spcBef>
                <a:spcPts val="0"/>
              </a:spcBef>
              <a:buNone/>
              <a:defRPr sz="1100">
                <a:solidFill>
                  <a:srgbClr val="888888"/>
                </a:solidFill>
                <a:latin typeface="Arial"/>
                <a:ea typeface="Arial"/>
                <a:cs typeface="Arial"/>
                <a:sym typeface="Arial"/>
              </a:defRPr>
            </a:lvl8pPr>
            <a:lvl9pPr marL="0" lvl="8" indent="0" algn="r">
              <a:spcBef>
                <a:spcPts val="0"/>
              </a:spcBef>
              <a:buNone/>
              <a:defRPr sz="11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813" name="Google Shape;813;p50"/>
          <p:cNvSpPr txBox="1">
            <a:spLocks noGrp="1"/>
          </p:cNvSpPr>
          <p:nvPr>
            <p:ph type="body" idx="1"/>
          </p:nvPr>
        </p:nvSpPr>
        <p:spPr>
          <a:xfrm>
            <a:off x="160359" y="26741"/>
            <a:ext cx="9921095" cy="297824"/>
          </a:xfrm>
          <a:prstGeom prst="rect">
            <a:avLst/>
          </a:prstGeom>
          <a:noFill/>
          <a:ln>
            <a:noFill/>
          </a:ln>
        </p:spPr>
        <p:txBody>
          <a:bodyPr spcFirstLastPara="1" wrap="square" lIns="91425" tIns="45700" rIns="91425" bIns="45700" anchor="ctr" anchorCtr="0">
            <a:noAutofit/>
          </a:bodyPr>
          <a:lstStyle>
            <a:lvl1pPr marL="609576" lvl="0" indent="-304788" algn="l">
              <a:lnSpc>
                <a:spcPct val="90000"/>
              </a:lnSpc>
              <a:spcBef>
                <a:spcPts val="1000"/>
              </a:spcBef>
              <a:spcAft>
                <a:spcPts val="0"/>
              </a:spcAft>
              <a:buClr>
                <a:schemeClr val="lt1"/>
              </a:buClr>
              <a:buSzPts val="800"/>
              <a:buNone/>
              <a:defRPr sz="1067" b="1" i="0">
                <a:solidFill>
                  <a:schemeClr val="lt1"/>
                </a:solidFill>
                <a:latin typeface="Arial"/>
                <a:ea typeface="Arial"/>
                <a:cs typeface="Arial"/>
                <a:sym typeface="Arial"/>
              </a:defRPr>
            </a:lvl1pPr>
            <a:lvl2pPr marL="1219151" lvl="1" indent="-304788" algn="l">
              <a:lnSpc>
                <a:spcPct val="90000"/>
              </a:lnSpc>
              <a:spcBef>
                <a:spcPts val="500"/>
              </a:spcBef>
              <a:spcAft>
                <a:spcPts val="0"/>
              </a:spcAft>
              <a:buClr>
                <a:srgbClr val="888888"/>
              </a:buClr>
              <a:buSzPts val="1500"/>
              <a:buNone/>
              <a:defRPr sz="2000">
                <a:solidFill>
                  <a:srgbClr val="888888"/>
                </a:solidFill>
              </a:defRPr>
            </a:lvl2pPr>
            <a:lvl3pPr marL="1828727" lvl="2" indent="-304788" algn="l">
              <a:lnSpc>
                <a:spcPct val="90000"/>
              </a:lnSpc>
              <a:spcBef>
                <a:spcPts val="500"/>
              </a:spcBef>
              <a:spcAft>
                <a:spcPts val="0"/>
              </a:spcAft>
              <a:buClr>
                <a:srgbClr val="888888"/>
              </a:buClr>
              <a:buSzPts val="1350"/>
              <a:buNone/>
              <a:defRPr sz="1800">
                <a:solidFill>
                  <a:srgbClr val="888888"/>
                </a:solidFill>
              </a:defRPr>
            </a:lvl3pPr>
            <a:lvl4pPr marL="2438302" lvl="3" indent="-304788" algn="l">
              <a:lnSpc>
                <a:spcPct val="90000"/>
              </a:lnSpc>
              <a:spcBef>
                <a:spcPts val="500"/>
              </a:spcBef>
              <a:spcAft>
                <a:spcPts val="0"/>
              </a:spcAft>
              <a:buClr>
                <a:srgbClr val="888888"/>
              </a:buClr>
              <a:buSzPts val="1200"/>
              <a:buNone/>
              <a:defRPr sz="1600">
                <a:solidFill>
                  <a:srgbClr val="888888"/>
                </a:solidFill>
              </a:defRPr>
            </a:lvl4pPr>
            <a:lvl5pPr marL="3047878" lvl="4" indent="-304788" algn="l">
              <a:lnSpc>
                <a:spcPct val="90000"/>
              </a:lnSpc>
              <a:spcBef>
                <a:spcPts val="500"/>
              </a:spcBef>
              <a:spcAft>
                <a:spcPts val="0"/>
              </a:spcAft>
              <a:buClr>
                <a:srgbClr val="888888"/>
              </a:buClr>
              <a:buSzPts val="1200"/>
              <a:buNone/>
              <a:defRPr sz="1600">
                <a:solidFill>
                  <a:srgbClr val="888888"/>
                </a:solidFill>
              </a:defRPr>
            </a:lvl5pPr>
            <a:lvl6pPr marL="3657454" lvl="5" indent="-304788" algn="l">
              <a:lnSpc>
                <a:spcPct val="90000"/>
              </a:lnSpc>
              <a:spcBef>
                <a:spcPts val="500"/>
              </a:spcBef>
              <a:spcAft>
                <a:spcPts val="0"/>
              </a:spcAft>
              <a:buClr>
                <a:srgbClr val="888888"/>
              </a:buClr>
              <a:buSzPts val="1200"/>
              <a:buNone/>
              <a:defRPr sz="1600">
                <a:solidFill>
                  <a:srgbClr val="888888"/>
                </a:solidFill>
              </a:defRPr>
            </a:lvl6pPr>
            <a:lvl7pPr marL="4267029" lvl="6" indent="-304788" algn="l">
              <a:lnSpc>
                <a:spcPct val="90000"/>
              </a:lnSpc>
              <a:spcBef>
                <a:spcPts val="500"/>
              </a:spcBef>
              <a:spcAft>
                <a:spcPts val="0"/>
              </a:spcAft>
              <a:buClr>
                <a:srgbClr val="888888"/>
              </a:buClr>
              <a:buSzPts val="1200"/>
              <a:buNone/>
              <a:defRPr sz="1600">
                <a:solidFill>
                  <a:srgbClr val="888888"/>
                </a:solidFill>
              </a:defRPr>
            </a:lvl7pPr>
            <a:lvl8pPr marL="4876605" lvl="7" indent="-304788" algn="l">
              <a:lnSpc>
                <a:spcPct val="90000"/>
              </a:lnSpc>
              <a:spcBef>
                <a:spcPts val="500"/>
              </a:spcBef>
              <a:spcAft>
                <a:spcPts val="0"/>
              </a:spcAft>
              <a:buClr>
                <a:srgbClr val="888888"/>
              </a:buClr>
              <a:buSzPts val="1200"/>
              <a:buNone/>
              <a:defRPr sz="1600">
                <a:solidFill>
                  <a:srgbClr val="888888"/>
                </a:solidFill>
              </a:defRPr>
            </a:lvl8pPr>
            <a:lvl9pPr marL="5486181" lvl="8" indent="-304788" algn="l">
              <a:lnSpc>
                <a:spcPct val="90000"/>
              </a:lnSpc>
              <a:spcBef>
                <a:spcPts val="500"/>
              </a:spcBef>
              <a:spcAft>
                <a:spcPts val="0"/>
              </a:spcAft>
              <a:buClr>
                <a:srgbClr val="888888"/>
              </a:buClr>
              <a:buSzPts val="1200"/>
              <a:buNone/>
              <a:defRPr sz="1600">
                <a:solidFill>
                  <a:srgbClr val="888888"/>
                </a:solidFill>
              </a:defRPr>
            </a:lvl9pPr>
          </a:lstStyle>
          <a:p>
            <a:endParaRPr/>
          </a:p>
        </p:txBody>
      </p:sp>
      <p:pic>
        <p:nvPicPr>
          <p:cNvPr id="814" name="Google Shape;814;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280260" y="482158"/>
            <a:ext cx="914400" cy="218440"/>
          </a:xfrm>
          <a:prstGeom prst="rect">
            <a:avLst/>
          </a:prstGeom>
          <a:noFill/>
          <a:ln>
            <a:noFill/>
          </a:ln>
        </p:spPr>
      </p:pic>
    </p:spTree>
    <p:extLst>
      <p:ext uri="{BB962C8B-B14F-4D97-AF65-F5344CB8AC3E}">
        <p14:creationId xmlns:p14="http://schemas.microsoft.com/office/powerpoint/2010/main" val="7646678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4" name="Picture 13" descr="Shape, rectangle&#10;&#10;Description automatically generated">
            <a:extLst>
              <a:ext uri="{FF2B5EF4-FFF2-40B4-BE49-F238E27FC236}">
                <a16:creationId xmlns:a16="http://schemas.microsoft.com/office/drawing/2014/main" id="{90FAC038-AD88-0F4C-8FAE-83FD4C47D9E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comparison title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2F3F34E-8CA9-504A-A84D-53210966E210}"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sp>
        <p:nvSpPr>
          <p:cNvPr id="8" name="Content Placeholder 7">
            <a:extLst>
              <a:ext uri="{FF2B5EF4-FFF2-40B4-BE49-F238E27FC236}">
                <a16:creationId xmlns:a16="http://schemas.microsoft.com/office/drawing/2014/main" id="{32E8AC95-C00F-DC41-87B0-874811E4791C}"/>
              </a:ext>
            </a:extLst>
          </p:cNvPr>
          <p:cNvSpPr>
            <a:spLocks noGrp="1"/>
          </p:cNvSpPr>
          <p:nvPr>
            <p:ph sz="quarter" idx="15" hasCustomPrompt="1"/>
          </p:nvPr>
        </p:nvSpPr>
        <p:spPr>
          <a:xfrm>
            <a:off x="831575" y="2046081"/>
            <a:ext cx="4997726" cy="4145280"/>
          </a:xfrm>
        </p:spPr>
        <p:txBody>
          <a:bodyPr>
            <a:noAutofit/>
          </a:bodyPr>
          <a:lstStyle>
            <a:lvl1pPr>
              <a:lnSpc>
                <a:spcPct val="90000"/>
              </a:lnSpc>
              <a:defRPr>
                <a:latin typeface="Arial" panose="020B0604020202020204" pitchFamily="34" charset="0"/>
                <a:ea typeface="Verdana" panose="020B0604030504040204" pitchFamily="34" charset="0"/>
                <a:cs typeface="Arial" panose="020B0604020202020204" pitchFamily="34" charset="0"/>
              </a:defRPr>
            </a:lvl1pPr>
            <a:lvl2pPr>
              <a:lnSpc>
                <a:spcPct val="90000"/>
              </a:lnSpc>
              <a:defRPr>
                <a:latin typeface="Arial" panose="020B0604020202020204" pitchFamily="34" charset="0"/>
                <a:ea typeface="Verdana" panose="020B0604030504040204" pitchFamily="34" charset="0"/>
                <a:cs typeface="Arial" panose="020B0604020202020204" pitchFamily="34" charset="0"/>
              </a:defRPr>
            </a:lvl2pPr>
            <a:lvl3pPr>
              <a:lnSpc>
                <a:spcPct val="90000"/>
              </a:lnSpc>
              <a:defRPr>
                <a:latin typeface="Arial" panose="020B0604020202020204" pitchFamily="34" charset="0"/>
                <a:ea typeface="Verdana" panose="020B0604030504040204" pitchFamily="34" charset="0"/>
                <a:cs typeface="Arial" panose="020B0604020202020204" pitchFamily="34" charset="0"/>
              </a:defRPr>
            </a:lvl3pPr>
            <a:lvl4pPr>
              <a:lnSpc>
                <a:spcPct val="90000"/>
              </a:lnSpc>
              <a:defRPr>
                <a:latin typeface="Arial" panose="020B0604020202020204" pitchFamily="34" charset="0"/>
                <a:ea typeface="Verdana" panose="020B0604030504040204" pitchFamily="34" charset="0"/>
                <a:cs typeface="Arial" panose="020B0604020202020204" pitchFamily="34" charset="0"/>
              </a:defRPr>
            </a:lvl4pPr>
            <a:lvl5pPr>
              <a:lnSpc>
                <a:spcPct val="90000"/>
              </a:lnSpc>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a:extLst>
              <a:ext uri="{FF2B5EF4-FFF2-40B4-BE49-F238E27FC236}">
                <a16:creationId xmlns:a16="http://schemas.microsoft.com/office/drawing/2014/main" id="{1921EA0B-FC01-614A-B2B1-199BC4D49036}"/>
              </a:ext>
            </a:extLst>
          </p:cNvPr>
          <p:cNvSpPr>
            <a:spLocks noGrp="1"/>
          </p:cNvSpPr>
          <p:nvPr>
            <p:ph sz="quarter" idx="16" hasCustomPrompt="1"/>
          </p:nvPr>
        </p:nvSpPr>
        <p:spPr>
          <a:xfrm>
            <a:off x="6356075" y="2046081"/>
            <a:ext cx="4997726" cy="4145280"/>
          </a:xfrm>
        </p:spPr>
        <p:txBody>
          <a:bodyPr>
            <a:noAutofit/>
          </a:bodyPr>
          <a:lstStyle>
            <a:lvl1pPr>
              <a:lnSpc>
                <a:spcPct val="90000"/>
              </a:lnSpc>
              <a:defRPr>
                <a:latin typeface="Arial" panose="020B0604020202020204" pitchFamily="34" charset="0"/>
                <a:ea typeface="Verdana" panose="020B0604030504040204" pitchFamily="34" charset="0"/>
                <a:cs typeface="Arial" panose="020B0604020202020204" pitchFamily="34" charset="0"/>
              </a:defRPr>
            </a:lvl1pPr>
            <a:lvl2pPr>
              <a:lnSpc>
                <a:spcPct val="90000"/>
              </a:lnSpc>
              <a:defRPr>
                <a:latin typeface="Arial" panose="020B0604020202020204" pitchFamily="34" charset="0"/>
                <a:ea typeface="Verdana" panose="020B0604030504040204" pitchFamily="34" charset="0"/>
                <a:cs typeface="Arial" panose="020B0604020202020204" pitchFamily="34" charset="0"/>
              </a:defRPr>
            </a:lvl2pPr>
            <a:lvl3pPr>
              <a:lnSpc>
                <a:spcPct val="90000"/>
              </a:lnSpc>
              <a:defRPr>
                <a:latin typeface="Arial" panose="020B0604020202020204" pitchFamily="34" charset="0"/>
                <a:ea typeface="Verdana" panose="020B0604030504040204" pitchFamily="34" charset="0"/>
                <a:cs typeface="Arial" panose="020B0604020202020204" pitchFamily="34" charset="0"/>
              </a:defRPr>
            </a:lvl3pPr>
            <a:lvl4pPr>
              <a:lnSpc>
                <a:spcPct val="90000"/>
              </a:lnSpc>
              <a:defRPr>
                <a:latin typeface="Arial" panose="020B0604020202020204" pitchFamily="34" charset="0"/>
                <a:ea typeface="Verdana" panose="020B0604030504040204" pitchFamily="34" charset="0"/>
                <a:cs typeface="Arial" panose="020B0604020202020204" pitchFamily="34" charset="0"/>
              </a:defRPr>
            </a:lvl4pPr>
            <a:lvl5pPr>
              <a:lnSpc>
                <a:spcPct val="90000"/>
              </a:lnSpc>
              <a:defRPr>
                <a:latin typeface="Arial" panose="020B0604020202020204" pitchFamily="34" charset="0"/>
                <a:ea typeface="Verdana" panose="020B0604030504040204" pitchFamily="34" charset="0"/>
                <a:cs typeface="Arial" panose="020B06040202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圖片 14">
            <a:extLst>
              <a:ext uri="{FF2B5EF4-FFF2-40B4-BE49-F238E27FC236}">
                <a16:creationId xmlns:a16="http://schemas.microsoft.com/office/drawing/2014/main" id="{333D8720-DB8D-4E1C-8D2C-DAFEBC784613}"/>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445145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32748A7B-1891-434F-934F-A3968CFF83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2156"/>
          <a:stretch/>
        </p:blipFill>
        <p:spPr>
          <a:xfrm>
            <a:off x="1" y="1"/>
            <a:ext cx="12192000" cy="1909556"/>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2054156-B97D-0840-8852-FC8F2CCC0998}"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3" name="圖片 12">
            <a:extLst>
              <a:ext uri="{FF2B5EF4-FFF2-40B4-BE49-F238E27FC236}">
                <a16:creationId xmlns:a16="http://schemas.microsoft.com/office/drawing/2014/main" id="{1F9CCE71-49C9-657D-E36B-D03FB1D7050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21282131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pic>
        <p:nvPicPr>
          <p:cNvPr id="13" name="Picture 12" descr="Shape, rectangle&#10;&#10;Description automatically generated">
            <a:extLst>
              <a:ext uri="{FF2B5EF4-FFF2-40B4-BE49-F238E27FC236}">
                <a16:creationId xmlns:a16="http://schemas.microsoft.com/office/drawing/2014/main" id="{AB5B9BBC-767F-5243-9CED-53CE2CC355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1886"/>
          <a:stretch/>
        </p:blipFill>
        <p:spPr>
          <a:xfrm>
            <a:off x="1" y="1"/>
            <a:ext cx="12192000" cy="1928037"/>
          </a:xfrm>
          <a:prstGeom prst="rect">
            <a:avLst/>
          </a:prstGeom>
        </p:spPr>
      </p:pic>
      <p:sp>
        <p:nvSpPr>
          <p:cNvPr id="2" name="Title 1"/>
          <p:cNvSpPr>
            <a:spLocks noGrp="1"/>
          </p:cNvSpPr>
          <p:nvPr>
            <p:ph type="title" hasCustomPrompt="1"/>
          </p:nvPr>
        </p:nvSpPr>
        <p:spPr>
          <a:xfrm>
            <a:off x="831851" y="829948"/>
            <a:ext cx="8055651" cy="808976"/>
          </a:xfrm>
        </p:spPr>
        <p:txBody>
          <a:bodyPr anchor="b">
            <a:normAutofit/>
          </a:bodyPr>
          <a:lstStyle>
            <a:lvl1pPr>
              <a:defRPr sz="3199" b="0" i="0">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title – title only slide</a:t>
            </a:r>
          </a:p>
        </p:txBody>
      </p:sp>
      <p:sp>
        <p:nvSpPr>
          <p:cNvPr id="4" name="Date Placeholder 3"/>
          <p:cNvSpPr>
            <a:spLocks noGrp="1"/>
          </p:cNvSpPr>
          <p:nvPr>
            <p:ph type="dt" sz="half" idx="10"/>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CC648897-36BE-144A-9F22-986074996EAB}" type="datetime1">
              <a:rPr lang="en-US" smtClean="0"/>
              <a:t>12/10/2025</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Verdana" panose="020B0604030504040204" pitchFamily="34" charset="0"/>
                <a:cs typeface="Arial" panose="020B0604020202020204" pitchFamily="34" charset="0"/>
              </a:defRPr>
            </a:lvl1pPr>
          </a:lstStyle>
          <a:p>
            <a:fld id="{EFFD5370-6D15-1944-82FE-073ED003FB7C}" type="slidenum">
              <a:rPr lang="en-US" smtClean="0"/>
              <a:pPr/>
              <a:t>‹#›</a:t>
            </a:fld>
            <a:endParaRPr lang="en-US"/>
          </a:p>
        </p:txBody>
      </p:sp>
      <p:sp>
        <p:nvSpPr>
          <p:cNvPr id="11" name="Text Placeholder 2">
            <a:extLst>
              <a:ext uri="{FF2B5EF4-FFF2-40B4-BE49-F238E27FC236}">
                <a16:creationId xmlns:a16="http://schemas.microsoft.com/office/drawing/2014/main" id="{45C78848-B080-BC42-81A8-234087F93E44}"/>
              </a:ext>
            </a:extLst>
          </p:cNvPr>
          <p:cNvSpPr>
            <a:spLocks noGrp="1"/>
          </p:cNvSpPr>
          <p:nvPr>
            <p:ph type="body" idx="13" hasCustomPrompt="1"/>
          </p:nvPr>
        </p:nvSpPr>
        <p:spPr>
          <a:xfrm>
            <a:off x="831850" y="1541776"/>
            <a:ext cx="9921094" cy="297824"/>
          </a:xfrm>
        </p:spPr>
        <p:txBody>
          <a:bodyPr>
            <a:noAutofit/>
          </a:bodyPr>
          <a:lstStyle>
            <a:lvl1pPr marL="0" indent="0">
              <a:buNone/>
              <a:defRPr sz="1600" b="0" i="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subtitle</a:t>
            </a:r>
          </a:p>
        </p:txBody>
      </p:sp>
      <p:sp>
        <p:nvSpPr>
          <p:cNvPr id="12" name="Text Placeholder 2">
            <a:extLst>
              <a:ext uri="{FF2B5EF4-FFF2-40B4-BE49-F238E27FC236}">
                <a16:creationId xmlns:a16="http://schemas.microsoft.com/office/drawing/2014/main" id="{E5077E41-0105-564F-9415-653181D20296}"/>
              </a:ext>
            </a:extLst>
          </p:cNvPr>
          <p:cNvSpPr>
            <a:spLocks noGrp="1"/>
          </p:cNvSpPr>
          <p:nvPr>
            <p:ph type="body" idx="14" hasCustomPrompt="1"/>
          </p:nvPr>
        </p:nvSpPr>
        <p:spPr>
          <a:xfrm>
            <a:off x="160359" y="26740"/>
            <a:ext cx="9921094" cy="297824"/>
          </a:xfrm>
        </p:spPr>
        <p:txBody>
          <a:bodyPr anchor="ctr">
            <a:noAutofit/>
          </a:bodyPr>
          <a:lstStyle>
            <a:lvl1pPr marL="0" indent="0">
              <a:buNone/>
              <a:defRPr sz="1066" b="1" i="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086" indent="0">
              <a:buNone/>
              <a:defRPr sz="2000">
                <a:solidFill>
                  <a:schemeClr val="tx1">
                    <a:tint val="75000"/>
                  </a:schemeClr>
                </a:solidFill>
              </a:defRPr>
            </a:lvl2pPr>
            <a:lvl3pPr marL="914171"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CLICK TO EDIT TEXT</a:t>
            </a:r>
          </a:p>
        </p:txBody>
      </p:sp>
      <p:pic>
        <p:nvPicPr>
          <p:cNvPr id="10" name="圖片 9">
            <a:extLst>
              <a:ext uri="{FF2B5EF4-FFF2-40B4-BE49-F238E27FC236}">
                <a16:creationId xmlns:a16="http://schemas.microsoft.com/office/drawing/2014/main" id="{A6F0BDC1-F58F-6314-861E-03314A268E7D}"/>
              </a:ext>
            </a:extLst>
          </p:cNvPr>
          <p:cNvPicPr>
            <a:picLocks noChangeAspect="1"/>
          </p:cNvPicPr>
          <p:nvPr userDrawn="1"/>
        </p:nvPicPr>
        <p:blipFill>
          <a:blip r:embed="rId3"/>
          <a:stretch>
            <a:fillRect/>
          </a:stretch>
        </p:blipFill>
        <p:spPr>
          <a:xfrm>
            <a:off x="7674807" y="369706"/>
            <a:ext cx="2796386" cy="551148"/>
          </a:xfrm>
          <a:prstGeom prst="rect">
            <a:avLst/>
          </a:prstGeom>
        </p:spPr>
      </p:pic>
    </p:spTree>
    <p:extLst>
      <p:ext uri="{BB962C8B-B14F-4D97-AF65-F5344CB8AC3E}">
        <p14:creationId xmlns:p14="http://schemas.microsoft.com/office/powerpoint/2010/main" val="37177946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2.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fld id="{1C856DDE-C81A-E447-89C0-33C161BF8032}" type="datetime1">
              <a:rPr lang="en-US" smtClean="0"/>
              <a:t>12/10/2025</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EFFD5370-6D15-1944-82FE-073ED003FB7C}" type="slidenum">
              <a:rPr lang="en-US" smtClean="0"/>
              <a:pPr/>
              <a:t>‹#›</a:t>
            </a:fld>
            <a:endParaRPr lang="en-US"/>
          </a:p>
        </p:txBody>
      </p:sp>
    </p:spTree>
    <p:extLst>
      <p:ext uri="{BB962C8B-B14F-4D97-AF65-F5344CB8AC3E}">
        <p14:creationId xmlns:p14="http://schemas.microsoft.com/office/powerpoint/2010/main" val="4006547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39" r:id="rId33"/>
    <p:sldLayoutId id="2147483740" r:id="rId34"/>
    <p:sldLayoutId id="2147483742" r:id="rId35"/>
    <p:sldLayoutId id="2147483743" r:id="rId36"/>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defTabSz="914126" rtl="0" eaLnBrk="1" latinLnBrk="0" hangingPunct="1">
        <a:lnSpc>
          <a:spcPct val="90000"/>
        </a:lnSpc>
        <a:spcBef>
          <a:spcPct val="0"/>
        </a:spcBef>
        <a:buNone/>
        <a:defRPr sz="4399" kern="1200">
          <a:solidFill>
            <a:schemeClr val="tx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fld id="{B6780D81-6BA9-4413-981C-96E385E9E16E}" type="datetime1">
              <a:rPr lang="en-US" smtClean="0"/>
              <a:t>12/10/2025</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EFFD5370-6D15-1944-82FE-073ED003FB7C}" type="slidenum">
              <a:rPr lang="en-US" smtClean="0"/>
              <a:pPr/>
              <a:t>‹#›</a:t>
            </a:fld>
            <a:endParaRPr lang="en-US"/>
          </a:p>
        </p:txBody>
      </p:sp>
    </p:spTree>
    <p:extLst>
      <p:ext uri="{BB962C8B-B14F-4D97-AF65-F5344CB8AC3E}">
        <p14:creationId xmlns:p14="http://schemas.microsoft.com/office/powerpoint/2010/main" val="394275379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dt="0"/>
  <p:txStyles>
    <p:titleStyle>
      <a:lvl1pPr algn="l" defTabSz="914126" rtl="0" eaLnBrk="1" latinLnBrk="0" hangingPunct="1">
        <a:lnSpc>
          <a:spcPct val="90000"/>
        </a:lnSpc>
        <a:spcBef>
          <a:spcPct val="0"/>
        </a:spcBef>
        <a:buNone/>
        <a:defRPr sz="4399" kern="1200">
          <a:solidFill>
            <a:schemeClr val="tx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jpg"/><Relationship Id="rId4" Type="http://schemas.openxmlformats.org/officeDocument/2006/relationships/image" Target="../media/image177.png"/><Relationship Id="rId9" Type="http://schemas.openxmlformats.org/officeDocument/2006/relationships/image" Target="../media/image182.png"/></Relationships>
</file>

<file path=ppt/slides/_rels/slide1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85.png"/><Relationship Id="rId4" Type="http://schemas.openxmlformats.org/officeDocument/2006/relationships/image" Target="../media/image1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117" Type="http://schemas.openxmlformats.org/officeDocument/2006/relationships/image" Target="../media/image136.jpeg"/><Relationship Id="rId21" Type="http://schemas.openxmlformats.org/officeDocument/2006/relationships/image" Target="../media/image40.png"/><Relationship Id="rId42" Type="http://schemas.openxmlformats.org/officeDocument/2006/relationships/image" Target="../media/image61.png"/><Relationship Id="rId63" Type="http://schemas.openxmlformats.org/officeDocument/2006/relationships/image" Target="../media/image82.png"/><Relationship Id="rId84" Type="http://schemas.openxmlformats.org/officeDocument/2006/relationships/image" Target="../media/image103.png"/><Relationship Id="rId138" Type="http://schemas.openxmlformats.org/officeDocument/2006/relationships/image" Target="../media/image156.jpeg"/><Relationship Id="rId107" Type="http://schemas.openxmlformats.org/officeDocument/2006/relationships/image" Target="../media/image126.jpeg"/><Relationship Id="rId11" Type="http://schemas.openxmlformats.org/officeDocument/2006/relationships/image" Target="../media/image30.jpeg"/><Relationship Id="rId32" Type="http://schemas.openxmlformats.org/officeDocument/2006/relationships/image" Target="../media/image51.jpeg"/><Relationship Id="rId53" Type="http://schemas.openxmlformats.org/officeDocument/2006/relationships/image" Target="../media/image72.jpeg"/><Relationship Id="rId74" Type="http://schemas.openxmlformats.org/officeDocument/2006/relationships/image" Target="../media/image93.png"/><Relationship Id="rId128" Type="http://schemas.openxmlformats.org/officeDocument/2006/relationships/image" Target="../media/image147.png"/><Relationship Id="rId149" Type="http://schemas.openxmlformats.org/officeDocument/2006/relationships/image" Target="../media/image167.jpeg"/><Relationship Id="rId5" Type="http://schemas.openxmlformats.org/officeDocument/2006/relationships/image" Target="../media/image24.emf"/><Relationship Id="rId95" Type="http://schemas.openxmlformats.org/officeDocument/2006/relationships/image" Target="../media/image114.png"/><Relationship Id="rId22" Type="http://schemas.openxmlformats.org/officeDocument/2006/relationships/image" Target="../media/image41.png"/><Relationship Id="rId27" Type="http://schemas.openxmlformats.org/officeDocument/2006/relationships/image" Target="../media/image46.png"/><Relationship Id="rId43" Type="http://schemas.openxmlformats.org/officeDocument/2006/relationships/image" Target="../media/image62.png"/><Relationship Id="rId48" Type="http://schemas.openxmlformats.org/officeDocument/2006/relationships/image" Target="../media/image67.jpeg"/><Relationship Id="rId64" Type="http://schemas.openxmlformats.org/officeDocument/2006/relationships/image" Target="../media/image83.png"/><Relationship Id="rId69" Type="http://schemas.openxmlformats.org/officeDocument/2006/relationships/image" Target="../media/image88.jpeg"/><Relationship Id="rId113" Type="http://schemas.openxmlformats.org/officeDocument/2006/relationships/image" Target="../media/image132.jpeg"/><Relationship Id="rId118" Type="http://schemas.openxmlformats.org/officeDocument/2006/relationships/image" Target="../media/image137.jpeg"/><Relationship Id="rId134" Type="http://schemas.openxmlformats.org/officeDocument/2006/relationships/image" Target="../media/image152.png"/><Relationship Id="rId139" Type="http://schemas.openxmlformats.org/officeDocument/2006/relationships/image" Target="../media/image157.png"/><Relationship Id="rId80" Type="http://schemas.openxmlformats.org/officeDocument/2006/relationships/image" Target="../media/image99.png"/><Relationship Id="rId85" Type="http://schemas.openxmlformats.org/officeDocument/2006/relationships/image" Target="../media/image104.png"/><Relationship Id="rId150" Type="http://schemas.openxmlformats.org/officeDocument/2006/relationships/image" Target="../media/image168.png"/><Relationship Id="rId12" Type="http://schemas.openxmlformats.org/officeDocument/2006/relationships/image" Target="../media/image31.png"/><Relationship Id="rId17" Type="http://schemas.openxmlformats.org/officeDocument/2006/relationships/image" Target="../media/image36.png"/><Relationship Id="rId33" Type="http://schemas.openxmlformats.org/officeDocument/2006/relationships/image" Target="../media/image52.jpeg"/><Relationship Id="rId38" Type="http://schemas.openxmlformats.org/officeDocument/2006/relationships/image" Target="../media/image57.png"/><Relationship Id="rId59" Type="http://schemas.openxmlformats.org/officeDocument/2006/relationships/image" Target="../media/image78.png"/><Relationship Id="rId103" Type="http://schemas.openxmlformats.org/officeDocument/2006/relationships/image" Target="../media/image122.png"/><Relationship Id="rId108" Type="http://schemas.openxmlformats.org/officeDocument/2006/relationships/image" Target="../media/image127.jpeg"/><Relationship Id="rId124" Type="http://schemas.openxmlformats.org/officeDocument/2006/relationships/image" Target="../media/image143.png"/><Relationship Id="rId129" Type="http://schemas.openxmlformats.org/officeDocument/2006/relationships/image" Target="../media/image1.emf"/><Relationship Id="rId54" Type="http://schemas.openxmlformats.org/officeDocument/2006/relationships/image" Target="../media/image73.jpeg"/><Relationship Id="rId70" Type="http://schemas.openxmlformats.org/officeDocument/2006/relationships/image" Target="../media/image89.jpeg"/><Relationship Id="rId75" Type="http://schemas.openxmlformats.org/officeDocument/2006/relationships/image" Target="../media/image94.png"/><Relationship Id="rId91" Type="http://schemas.openxmlformats.org/officeDocument/2006/relationships/image" Target="../media/image110.png"/><Relationship Id="rId96" Type="http://schemas.openxmlformats.org/officeDocument/2006/relationships/image" Target="../media/image115.png"/><Relationship Id="rId140" Type="http://schemas.openxmlformats.org/officeDocument/2006/relationships/image" Target="../media/image158.jpeg"/><Relationship Id="rId145" Type="http://schemas.openxmlformats.org/officeDocument/2006/relationships/image" Target="../media/image163.png"/><Relationship Id="rId1" Type="http://schemas.openxmlformats.org/officeDocument/2006/relationships/slideLayout" Target="../slideLayouts/slideLayout36.xml"/><Relationship Id="rId6" Type="http://schemas.openxmlformats.org/officeDocument/2006/relationships/image" Target="../media/image25.emf"/><Relationship Id="rId23" Type="http://schemas.openxmlformats.org/officeDocument/2006/relationships/image" Target="../media/image42.png"/><Relationship Id="rId28" Type="http://schemas.openxmlformats.org/officeDocument/2006/relationships/image" Target="../media/image47.jpeg"/><Relationship Id="rId49" Type="http://schemas.openxmlformats.org/officeDocument/2006/relationships/image" Target="../media/image68.png"/><Relationship Id="rId114" Type="http://schemas.openxmlformats.org/officeDocument/2006/relationships/image" Target="../media/image133.jpeg"/><Relationship Id="rId119" Type="http://schemas.openxmlformats.org/officeDocument/2006/relationships/image" Target="../media/image138.png"/><Relationship Id="rId44" Type="http://schemas.openxmlformats.org/officeDocument/2006/relationships/image" Target="../media/image63.jpeg"/><Relationship Id="rId60" Type="http://schemas.openxmlformats.org/officeDocument/2006/relationships/image" Target="../media/image79.png"/><Relationship Id="rId65" Type="http://schemas.openxmlformats.org/officeDocument/2006/relationships/image" Target="../media/image84.png"/><Relationship Id="rId81" Type="http://schemas.openxmlformats.org/officeDocument/2006/relationships/image" Target="../media/image100.png"/><Relationship Id="rId86" Type="http://schemas.openxmlformats.org/officeDocument/2006/relationships/image" Target="../media/image105.png"/><Relationship Id="rId130" Type="http://schemas.openxmlformats.org/officeDocument/2006/relationships/image" Target="../media/image148.png"/><Relationship Id="rId135" Type="http://schemas.openxmlformats.org/officeDocument/2006/relationships/image" Target="../media/image153.png"/><Relationship Id="rId13" Type="http://schemas.openxmlformats.org/officeDocument/2006/relationships/image" Target="../media/image32.png"/><Relationship Id="rId18" Type="http://schemas.openxmlformats.org/officeDocument/2006/relationships/image" Target="../media/image37.jpeg"/><Relationship Id="rId39" Type="http://schemas.openxmlformats.org/officeDocument/2006/relationships/image" Target="../media/image58.jpeg"/><Relationship Id="rId109" Type="http://schemas.openxmlformats.org/officeDocument/2006/relationships/image" Target="../media/image128.png"/><Relationship Id="rId34" Type="http://schemas.openxmlformats.org/officeDocument/2006/relationships/image" Target="../media/image53.gif"/><Relationship Id="rId50" Type="http://schemas.openxmlformats.org/officeDocument/2006/relationships/image" Target="../media/image69.png"/><Relationship Id="rId55" Type="http://schemas.openxmlformats.org/officeDocument/2006/relationships/image" Target="../media/image74.png"/><Relationship Id="rId76" Type="http://schemas.openxmlformats.org/officeDocument/2006/relationships/image" Target="../media/image95.png"/><Relationship Id="rId97" Type="http://schemas.openxmlformats.org/officeDocument/2006/relationships/image" Target="../media/image116.png"/><Relationship Id="rId104" Type="http://schemas.openxmlformats.org/officeDocument/2006/relationships/image" Target="../media/image123.tiff"/><Relationship Id="rId120" Type="http://schemas.openxmlformats.org/officeDocument/2006/relationships/image" Target="../media/image139.png"/><Relationship Id="rId125" Type="http://schemas.openxmlformats.org/officeDocument/2006/relationships/image" Target="../media/image144.png"/><Relationship Id="rId141" Type="http://schemas.openxmlformats.org/officeDocument/2006/relationships/image" Target="../media/image159.png"/><Relationship Id="rId146" Type="http://schemas.openxmlformats.org/officeDocument/2006/relationships/image" Target="../media/image164.png"/><Relationship Id="rId7" Type="http://schemas.openxmlformats.org/officeDocument/2006/relationships/image" Target="../media/image26.png"/><Relationship Id="rId71" Type="http://schemas.openxmlformats.org/officeDocument/2006/relationships/image" Target="../media/image90.png"/><Relationship Id="rId92" Type="http://schemas.openxmlformats.org/officeDocument/2006/relationships/image" Target="../media/image111.png"/><Relationship Id="rId2" Type="http://schemas.openxmlformats.org/officeDocument/2006/relationships/notesSlide" Target="../notesSlides/notesSlide2.xml"/><Relationship Id="rId29" Type="http://schemas.openxmlformats.org/officeDocument/2006/relationships/image" Target="../media/image48.png"/><Relationship Id="rId24" Type="http://schemas.openxmlformats.org/officeDocument/2006/relationships/image" Target="../media/image43.png"/><Relationship Id="rId40" Type="http://schemas.openxmlformats.org/officeDocument/2006/relationships/image" Target="../media/image59.jpeg"/><Relationship Id="rId45" Type="http://schemas.openxmlformats.org/officeDocument/2006/relationships/image" Target="../media/image64.jpeg"/><Relationship Id="rId66" Type="http://schemas.openxmlformats.org/officeDocument/2006/relationships/image" Target="../media/image85.png"/><Relationship Id="rId87" Type="http://schemas.openxmlformats.org/officeDocument/2006/relationships/image" Target="../media/image106.png"/><Relationship Id="rId110" Type="http://schemas.openxmlformats.org/officeDocument/2006/relationships/image" Target="../media/image129.jpeg"/><Relationship Id="rId115" Type="http://schemas.openxmlformats.org/officeDocument/2006/relationships/image" Target="../media/image134.png"/><Relationship Id="rId131" Type="http://schemas.openxmlformats.org/officeDocument/2006/relationships/image" Target="../media/image149.png"/><Relationship Id="rId136" Type="http://schemas.openxmlformats.org/officeDocument/2006/relationships/image" Target="../media/image154.png"/><Relationship Id="rId61" Type="http://schemas.openxmlformats.org/officeDocument/2006/relationships/image" Target="../media/image80.png"/><Relationship Id="rId82" Type="http://schemas.openxmlformats.org/officeDocument/2006/relationships/image" Target="../media/image101.png"/><Relationship Id="rId19" Type="http://schemas.openxmlformats.org/officeDocument/2006/relationships/image" Target="../media/image38.jpeg"/><Relationship Id="rId14" Type="http://schemas.openxmlformats.org/officeDocument/2006/relationships/image" Target="../media/image33.jpeg"/><Relationship Id="rId30" Type="http://schemas.openxmlformats.org/officeDocument/2006/relationships/image" Target="../media/image49.jpeg"/><Relationship Id="rId35" Type="http://schemas.openxmlformats.org/officeDocument/2006/relationships/image" Target="../media/image54.png"/><Relationship Id="rId56" Type="http://schemas.openxmlformats.org/officeDocument/2006/relationships/image" Target="../media/image75.png"/><Relationship Id="rId77" Type="http://schemas.openxmlformats.org/officeDocument/2006/relationships/image" Target="../media/image96.png"/><Relationship Id="rId100" Type="http://schemas.openxmlformats.org/officeDocument/2006/relationships/image" Target="../media/image119.png"/><Relationship Id="rId105" Type="http://schemas.openxmlformats.org/officeDocument/2006/relationships/image" Target="../media/image124.png"/><Relationship Id="rId126" Type="http://schemas.openxmlformats.org/officeDocument/2006/relationships/image" Target="../media/image145.jpeg"/><Relationship Id="rId147" Type="http://schemas.openxmlformats.org/officeDocument/2006/relationships/image" Target="../media/image165.png"/><Relationship Id="rId8" Type="http://schemas.openxmlformats.org/officeDocument/2006/relationships/image" Target="../media/image27.jpeg"/><Relationship Id="rId51" Type="http://schemas.openxmlformats.org/officeDocument/2006/relationships/image" Target="../media/image70.png"/><Relationship Id="rId72" Type="http://schemas.openxmlformats.org/officeDocument/2006/relationships/image" Target="../media/image91.png"/><Relationship Id="rId93" Type="http://schemas.openxmlformats.org/officeDocument/2006/relationships/image" Target="../media/image112.png"/><Relationship Id="rId98" Type="http://schemas.openxmlformats.org/officeDocument/2006/relationships/image" Target="../media/image117.png"/><Relationship Id="rId121" Type="http://schemas.openxmlformats.org/officeDocument/2006/relationships/image" Target="../media/image140.png"/><Relationship Id="rId142" Type="http://schemas.openxmlformats.org/officeDocument/2006/relationships/image" Target="../media/image160.jpeg"/><Relationship Id="rId3" Type="http://schemas.openxmlformats.org/officeDocument/2006/relationships/image" Target="../media/image22.emf"/><Relationship Id="rId25" Type="http://schemas.openxmlformats.org/officeDocument/2006/relationships/image" Target="../media/image44.png"/><Relationship Id="rId46" Type="http://schemas.openxmlformats.org/officeDocument/2006/relationships/image" Target="../media/image65.jpeg"/><Relationship Id="rId67" Type="http://schemas.openxmlformats.org/officeDocument/2006/relationships/image" Target="../media/image86.png"/><Relationship Id="rId116" Type="http://schemas.openxmlformats.org/officeDocument/2006/relationships/image" Target="../media/image135.jpeg"/><Relationship Id="rId137" Type="http://schemas.openxmlformats.org/officeDocument/2006/relationships/image" Target="../media/image155.gif"/><Relationship Id="rId20" Type="http://schemas.openxmlformats.org/officeDocument/2006/relationships/image" Target="../media/image39.png"/><Relationship Id="rId41" Type="http://schemas.openxmlformats.org/officeDocument/2006/relationships/image" Target="../media/image60.png"/><Relationship Id="rId62" Type="http://schemas.openxmlformats.org/officeDocument/2006/relationships/image" Target="../media/image81.png"/><Relationship Id="rId83" Type="http://schemas.openxmlformats.org/officeDocument/2006/relationships/image" Target="../media/image102.png"/><Relationship Id="rId88" Type="http://schemas.openxmlformats.org/officeDocument/2006/relationships/image" Target="../media/image107.png"/><Relationship Id="rId111" Type="http://schemas.openxmlformats.org/officeDocument/2006/relationships/image" Target="../media/image130.jpeg"/><Relationship Id="rId132" Type="http://schemas.openxmlformats.org/officeDocument/2006/relationships/image" Target="../media/image150.png"/><Relationship Id="rId15" Type="http://schemas.openxmlformats.org/officeDocument/2006/relationships/image" Target="../media/image34.jpeg"/><Relationship Id="rId36" Type="http://schemas.openxmlformats.org/officeDocument/2006/relationships/image" Target="../media/image55.png"/><Relationship Id="rId57" Type="http://schemas.openxmlformats.org/officeDocument/2006/relationships/image" Target="../media/image76.png"/><Relationship Id="rId106" Type="http://schemas.openxmlformats.org/officeDocument/2006/relationships/image" Target="../media/image125.png"/><Relationship Id="rId127" Type="http://schemas.openxmlformats.org/officeDocument/2006/relationships/image" Target="../media/image146.jpeg"/><Relationship Id="rId10" Type="http://schemas.openxmlformats.org/officeDocument/2006/relationships/image" Target="../media/image29.png"/><Relationship Id="rId31" Type="http://schemas.openxmlformats.org/officeDocument/2006/relationships/image" Target="../media/image50.jpeg"/><Relationship Id="rId52" Type="http://schemas.openxmlformats.org/officeDocument/2006/relationships/image" Target="../media/image71.png"/><Relationship Id="rId73" Type="http://schemas.openxmlformats.org/officeDocument/2006/relationships/image" Target="../media/image92.png"/><Relationship Id="rId78" Type="http://schemas.openxmlformats.org/officeDocument/2006/relationships/image" Target="../media/image97.png"/><Relationship Id="rId94" Type="http://schemas.openxmlformats.org/officeDocument/2006/relationships/image" Target="../media/image113.png"/><Relationship Id="rId99" Type="http://schemas.openxmlformats.org/officeDocument/2006/relationships/image" Target="../media/image118.png"/><Relationship Id="rId101" Type="http://schemas.openxmlformats.org/officeDocument/2006/relationships/image" Target="../media/image120.png"/><Relationship Id="rId122" Type="http://schemas.openxmlformats.org/officeDocument/2006/relationships/image" Target="../media/image141.png"/><Relationship Id="rId143" Type="http://schemas.openxmlformats.org/officeDocument/2006/relationships/image" Target="../media/image161.png"/><Relationship Id="rId148" Type="http://schemas.openxmlformats.org/officeDocument/2006/relationships/image" Target="../media/image166.jpeg"/><Relationship Id="rId4" Type="http://schemas.openxmlformats.org/officeDocument/2006/relationships/image" Target="../media/image23.emf"/><Relationship Id="rId9" Type="http://schemas.openxmlformats.org/officeDocument/2006/relationships/image" Target="../media/image28.jpeg"/><Relationship Id="rId26" Type="http://schemas.openxmlformats.org/officeDocument/2006/relationships/image" Target="../media/image45.png"/><Relationship Id="rId47" Type="http://schemas.openxmlformats.org/officeDocument/2006/relationships/image" Target="../media/image66.jpeg"/><Relationship Id="rId68" Type="http://schemas.openxmlformats.org/officeDocument/2006/relationships/image" Target="../media/image87.png"/><Relationship Id="rId89" Type="http://schemas.openxmlformats.org/officeDocument/2006/relationships/image" Target="../media/image108.png"/><Relationship Id="rId112" Type="http://schemas.openxmlformats.org/officeDocument/2006/relationships/image" Target="../media/image131.png"/><Relationship Id="rId133" Type="http://schemas.openxmlformats.org/officeDocument/2006/relationships/image" Target="../media/image151.png"/><Relationship Id="rId16" Type="http://schemas.openxmlformats.org/officeDocument/2006/relationships/image" Target="../media/image35.png"/><Relationship Id="rId37" Type="http://schemas.openxmlformats.org/officeDocument/2006/relationships/image" Target="../media/image56.png"/><Relationship Id="rId58" Type="http://schemas.openxmlformats.org/officeDocument/2006/relationships/image" Target="../media/image77.png"/><Relationship Id="rId79" Type="http://schemas.openxmlformats.org/officeDocument/2006/relationships/image" Target="../media/image98.png"/><Relationship Id="rId102" Type="http://schemas.openxmlformats.org/officeDocument/2006/relationships/image" Target="../media/image121.png"/><Relationship Id="rId123" Type="http://schemas.openxmlformats.org/officeDocument/2006/relationships/image" Target="../media/image142.jpeg"/><Relationship Id="rId144" Type="http://schemas.openxmlformats.org/officeDocument/2006/relationships/image" Target="../media/image162.png"/><Relationship Id="rId90"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170.jpeg"/><Relationship Id="rId4" Type="http://schemas.openxmlformats.org/officeDocument/2006/relationships/image" Target="../media/image16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170.jpeg"/><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172.jpeg"/><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1AFE8-C198-1985-CAD4-290611011F75}"/>
              </a:ext>
            </a:extLst>
          </p:cNvPr>
          <p:cNvSpPr>
            <a:spLocks noGrp="1"/>
          </p:cNvSpPr>
          <p:nvPr>
            <p:ph type="ctrTitle"/>
          </p:nvPr>
        </p:nvSpPr>
        <p:spPr>
          <a:xfrm>
            <a:off x="4932381" y="3327606"/>
            <a:ext cx="6890273" cy="1232127"/>
          </a:xfrm>
        </p:spPr>
        <p:txBody>
          <a:bodyPr/>
          <a:lstStyle/>
          <a:p>
            <a:r>
              <a:rPr lang="en-US" dirty="0"/>
              <a:t>How the Semiconductor Industry is Coming Together to </a:t>
            </a:r>
            <a:br>
              <a:rPr lang="en-US" dirty="0"/>
            </a:br>
            <a:r>
              <a:rPr lang="en-US" dirty="0"/>
              <a:t>Expand Military Hiring Initiatives</a:t>
            </a:r>
          </a:p>
        </p:txBody>
      </p:sp>
      <p:sp>
        <p:nvSpPr>
          <p:cNvPr id="4" name="Text Placeholder 3">
            <a:extLst>
              <a:ext uri="{FF2B5EF4-FFF2-40B4-BE49-F238E27FC236}">
                <a16:creationId xmlns:a16="http://schemas.microsoft.com/office/drawing/2014/main" id="{855E93B6-A9B2-6AA4-E42F-0FED6A1EEE71}"/>
              </a:ext>
            </a:extLst>
          </p:cNvPr>
          <p:cNvSpPr>
            <a:spLocks noGrp="1"/>
          </p:cNvSpPr>
          <p:nvPr>
            <p:ph type="body" idx="13"/>
          </p:nvPr>
        </p:nvSpPr>
        <p:spPr>
          <a:xfrm>
            <a:off x="5293341" y="5502561"/>
            <a:ext cx="5464306" cy="297824"/>
          </a:xfrm>
        </p:spPr>
        <p:txBody>
          <a:bodyPr/>
          <a:lstStyle/>
          <a:p>
            <a:r>
              <a:rPr lang="en-US" dirty="0"/>
              <a:t>Melinda Gomez</a:t>
            </a:r>
          </a:p>
          <a:p>
            <a:r>
              <a:rPr lang="en-US" dirty="0"/>
              <a:t>Manager of Military Initiatives, SEMI</a:t>
            </a:r>
          </a:p>
        </p:txBody>
      </p:sp>
    </p:spTree>
    <p:extLst>
      <p:ext uri="{BB962C8B-B14F-4D97-AF65-F5344CB8AC3E}">
        <p14:creationId xmlns:p14="http://schemas.microsoft.com/office/powerpoint/2010/main" val="20731128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3"/>
          <p:cNvSpPr/>
          <p:nvPr/>
        </p:nvSpPr>
        <p:spPr>
          <a:xfrm>
            <a:off x="0" y="0"/>
            <a:ext cx="6011600" cy="6858000"/>
          </a:xfrm>
          <a:prstGeom prst="roundRect">
            <a:avLst>
              <a:gd name="adj" fmla="val 0"/>
            </a:avLst>
          </a:pr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541" name="Google Shape;541;p73"/>
          <p:cNvSpPr/>
          <p:nvPr/>
        </p:nvSpPr>
        <p:spPr>
          <a:xfrm>
            <a:off x="3898087" y="642867"/>
            <a:ext cx="9871600" cy="6062000"/>
          </a:xfrm>
          <a:prstGeom prst="roundRect">
            <a:avLst>
              <a:gd name="adj" fmla="val 9086"/>
            </a:avLst>
          </a:prstGeom>
          <a:solidFill>
            <a:schemeClr val="lt1"/>
          </a:solidFill>
          <a:ln>
            <a:noFill/>
          </a:ln>
          <a:effectLst>
            <a:outerShdw blurRad="635000" sx="102000" sy="102000" algn="ctr" rotWithShape="0">
              <a:srgbClr val="000000">
                <a:alpha val="98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542" name="Google Shape;542;p73"/>
          <p:cNvSpPr>
            <a:spLocks noGrp="1"/>
          </p:cNvSpPr>
          <p:nvPr>
            <p:ph type="pic" idx="2"/>
          </p:nvPr>
        </p:nvSpPr>
        <p:spPr>
          <a:xfrm>
            <a:off x="1" y="849087"/>
            <a:ext cx="4454400" cy="5160000"/>
          </a:xfrm>
          <a:prstGeom prst="rect">
            <a:avLst/>
          </a:prstGeom>
          <a:solidFill>
            <a:schemeClr val="lt1"/>
          </a:solidFill>
          <a:ln>
            <a:noFill/>
          </a:ln>
        </p:spPr>
        <p:txBody>
          <a:bodyPr/>
          <a:lstStyle/>
          <a:p>
            <a:endParaRPr lang="en-US"/>
          </a:p>
        </p:txBody>
      </p:sp>
      <p:sp>
        <p:nvSpPr>
          <p:cNvPr id="543" name="Google Shape;543;p73"/>
          <p:cNvSpPr/>
          <p:nvPr/>
        </p:nvSpPr>
        <p:spPr>
          <a:xfrm>
            <a:off x="-1504692" y="7735375"/>
            <a:ext cx="1331600" cy="182400"/>
          </a:xfrm>
          <a:prstGeom prst="rect">
            <a:avLst/>
          </a:prstGeom>
          <a:solidFill>
            <a:srgbClr val="F9FBFF"/>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544" name="Google Shape;544;p73"/>
          <p:cNvSpPr/>
          <p:nvPr/>
        </p:nvSpPr>
        <p:spPr>
          <a:xfrm>
            <a:off x="816600" y="3680224"/>
            <a:ext cx="4816400" cy="1757600"/>
          </a:xfrm>
          <a:prstGeom prst="roundRect">
            <a:avLst>
              <a:gd name="adj" fmla="val 16667"/>
            </a:avLst>
          </a:prstGeom>
          <a:noFill/>
          <a:ln w="14300" cap="flat" cmpd="sng">
            <a:solidFill>
              <a:srgbClr val="612A8A"/>
            </a:solidFill>
            <a:prstDash val="solid"/>
            <a:round/>
            <a:headEnd type="none" w="sm" len="sm"/>
            <a:tailEnd type="none" w="sm" len="sm"/>
          </a:ln>
        </p:spPr>
        <p:txBody>
          <a:bodyPr spcFirstLastPara="1" wrap="square" lIns="0" tIns="45700" rIns="0" bIns="45700" anchor="ctr" anchorCtr="0">
            <a:noAutofit/>
          </a:bodyPr>
          <a:lstStyle/>
          <a:p>
            <a:pPr algn="ctr">
              <a:buClr>
                <a:srgbClr val="000000"/>
              </a:buClr>
              <a:buSzPts val="800"/>
            </a:pPr>
            <a:endParaRPr sz="1867">
              <a:solidFill>
                <a:srgbClr val="000000"/>
              </a:solidFill>
              <a:latin typeface="Arial"/>
              <a:ea typeface="Arial"/>
              <a:cs typeface="Arial"/>
              <a:sym typeface="Arial"/>
            </a:endParaRPr>
          </a:p>
        </p:txBody>
      </p:sp>
      <p:sp>
        <p:nvSpPr>
          <p:cNvPr id="545" name="Google Shape;545;p73"/>
          <p:cNvSpPr/>
          <p:nvPr/>
        </p:nvSpPr>
        <p:spPr>
          <a:xfrm>
            <a:off x="5365175" y="2646269"/>
            <a:ext cx="1453600" cy="1453600"/>
          </a:xfrm>
          <a:prstGeom prst="ellipse">
            <a:avLst/>
          </a:prstGeom>
          <a:solidFill>
            <a:srgbClr val="FFFFFF"/>
          </a:solidFill>
          <a:ln w="7150" cap="flat" cmpd="sng">
            <a:solidFill>
              <a:schemeClr val="dk2"/>
            </a:solidFill>
            <a:prstDash val="solid"/>
            <a:round/>
            <a:headEnd type="none" w="sm" len="sm"/>
            <a:tailEnd type="none" w="sm" len="sm"/>
          </a:ln>
        </p:spPr>
        <p:txBody>
          <a:bodyPr spcFirstLastPara="1" wrap="square" lIns="91433" tIns="91433" rIns="91433" bIns="91433" anchor="ctr" anchorCtr="0">
            <a:noAutofit/>
          </a:bodyPr>
          <a:lstStyle/>
          <a:p>
            <a:pPr algn="ctr"/>
            <a:endParaRPr sz="1467"/>
          </a:p>
        </p:txBody>
      </p:sp>
      <p:sp>
        <p:nvSpPr>
          <p:cNvPr id="546" name="Google Shape;546;p73"/>
          <p:cNvSpPr/>
          <p:nvPr/>
        </p:nvSpPr>
        <p:spPr>
          <a:xfrm>
            <a:off x="816600" y="1215751"/>
            <a:ext cx="4816400" cy="1757600"/>
          </a:xfrm>
          <a:prstGeom prst="roundRect">
            <a:avLst>
              <a:gd name="adj" fmla="val 16667"/>
            </a:avLst>
          </a:prstGeom>
          <a:noFill/>
          <a:ln w="14300" cap="flat" cmpd="sng">
            <a:solidFill>
              <a:srgbClr val="612A8A"/>
            </a:solidFill>
            <a:prstDash val="solid"/>
            <a:round/>
            <a:headEnd type="none" w="sm" len="sm"/>
            <a:tailEnd type="none" w="sm" len="sm"/>
          </a:ln>
        </p:spPr>
        <p:txBody>
          <a:bodyPr spcFirstLastPara="1" wrap="square" lIns="0" tIns="45700" rIns="0" bIns="45700" anchor="ctr" anchorCtr="0">
            <a:noAutofit/>
          </a:bodyPr>
          <a:lstStyle/>
          <a:p>
            <a:pPr algn="ctr">
              <a:buClr>
                <a:srgbClr val="000000"/>
              </a:buClr>
              <a:buSzPts val="800"/>
            </a:pPr>
            <a:endParaRPr sz="1867">
              <a:solidFill>
                <a:srgbClr val="000000"/>
              </a:solidFill>
              <a:latin typeface="Arial"/>
              <a:ea typeface="Arial"/>
              <a:cs typeface="Arial"/>
              <a:sym typeface="Arial"/>
            </a:endParaRPr>
          </a:p>
        </p:txBody>
      </p:sp>
      <p:sp>
        <p:nvSpPr>
          <p:cNvPr id="547" name="Google Shape;547;p73"/>
          <p:cNvSpPr/>
          <p:nvPr/>
        </p:nvSpPr>
        <p:spPr>
          <a:xfrm>
            <a:off x="6590975" y="1215751"/>
            <a:ext cx="4816400" cy="1757600"/>
          </a:xfrm>
          <a:prstGeom prst="roundRect">
            <a:avLst>
              <a:gd name="adj" fmla="val 16667"/>
            </a:avLst>
          </a:prstGeom>
          <a:noFill/>
          <a:ln w="14300" cap="flat" cmpd="sng">
            <a:solidFill>
              <a:srgbClr val="612A8A"/>
            </a:solidFill>
            <a:prstDash val="solid"/>
            <a:round/>
            <a:headEnd type="none" w="sm" len="sm"/>
            <a:tailEnd type="none" w="sm" len="sm"/>
          </a:ln>
        </p:spPr>
        <p:txBody>
          <a:bodyPr spcFirstLastPara="1" wrap="square" lIns="0" tIns="45700" rIns="0" bIns="45700" anchor="ctr" anchorCtr="0">
            <a:noAutofit/>
          </a:bodyPr>
          <a:lstStyle/>
          <a:p>
            <a:pPr algn="ctr">
              <a:buClr>
                <a:srgbClr val="000000"/>
              </a:buClr>
              <a:buSzPts val="800"/>
            </a:pPr>
            <a:endParaRPr sz="1867">
              <a:solidFill>
                <a:srgbClr val="000000"/>
              </a:solidFill>
              <a:latin typeface="Arial"/>
              <a:ea typeface="Arial"/>
              <a:cs typeface="Arial"/>
              <a:sym typeface="Arial"/>
            </a:endParaRPr>
          </a:p>
        </p:txBody>
      </p:sp>
      <p:sp>
        <p:nvSpPr>
          <p:cNvPr id="548" name="Google Shape;548;p73"/>
          <p:cNvSpPr/>
          <p:nvPr/>
        </p:nvSpPr>
        <p:spPr>
          <a:xfrm>
            <a:off x="6590975" y="3719745"/>
            <a:ext cx="4816400" cy="1757600"/>
          </a:xfrm>
          <a:prstGeom prst="roundRect">
            <a:avLst>
              <a:gd name="adj" fmla="val 16667"/>
            </a:avLst>
          </a:prstGeom>
          <a:noFill/>
          <a:ln w="14300" cap="flat" cmpd="sng">
            <a:solidFill>
              <a:srgbClr val="612A8A"/>
            </a:solidFill>
            <a:prstDash val="solid"/>
            <a:round/>
            <a:headEnd type="none" w="sm" len="sm"/>
            <a:tailEnd type="none" w="sm" len="sm"/>
          </a:ln>
        </p:spPr>
        <p:txBody>
          <a:bodyPr spcFirstLastPara="1" wrap="square" lIns="0" tIns="45700" rIns="0" bIns="45700" anchor="ctr" anchorCtr="0">
            <a:noAutofit/>
          </a:bodyPr>
          <a:lstStyle/>
          <a:p>
            <a:pPr algn="ctr">
              <a:buClr>
                <a:srgbClr val="000000"/>
              </a:buClr>
              <a:buSzPts val="800"/>
            </a:pPr>
            <a:endParaRPr sz="1867">
              <a:solidFill>
                <a:srgbClr val="000000"/>
              </a:solidFill>
              <a:latin typeface="Arial"/>
              <a:ea typeface="Arial"/>
              <a:cs typeface="Arial"/>
              <a:sym typeface="Arial"/>
            </a:endParaRPr>
          </a:p>
        </p:txBody>
      </p:sp>
      <p:sp>
        <p:nvSpPr>
          <p:cNvPr id="549" name="Google Shape;549;p73"/>
          <p:cNvSpPr txBox="1"/>
          <p:nvPr/>
        </p:nvSpPr>
        <p:spPr>
          <a:xfrm>
            <a:off x="2367925" y="1457087"/>
            <a:ext cx="2790800" cy="1698927"/>
          </a:xfrm>
          <a:prstGeom prst="rect">
            <a:avLst/>
          </a:prstGeom>
          <a:noFill/>
          <a:ln>
            <a:noFill/>
          </a:ln>
        </p:spPr>
        <p:txBody>
          <a:bodyPr spcFirstLastPara="1" wrap="square" lIns="0" tIns="0" rIns="0" bIns="0" anchor="ctr" anchorCtr="0">
            <a:spAutoFit/>
          </a:bodyPr>
          <a:lstStyle/>
          <a:p>
            <a:pPr algn="ctr">
              <a:lnSpc>
                <a:spcPct val="115000"/>
              </a:lnSpc>
              <a:buClr>
                <a:srgbClr val="000000"/>
              </a:buClr>
              <a:buSzPts val="1100"/>
            </a:pPr>
            <a:r>
              <a:rPr lang="en" sz="1467" b="1">
                <a:latin typeface="Montserrat"/>
                <a:ea typeface="Montserrat"/>
                <a:cs typeface="Montserrat"/>
                <a:sym typeface="Montserrat"/>
              </a:rPr>
              <a:t>AI Skills Profiler</a:t>
            </a:r>
            <a:endParaRPr sz="1467" b="1">
              <a:latin typeface="Montserrat"/>
              <a:ea typeface="Montserrat"/>
              <a:cs typeface="Montserrat"/>
              <a:sym typeface="Montserrat"/>
            </a:endParaRPr>
          </a:p>
          <a:p>
            <a:pPr algn="ctr">
              <a:lnSpc>
                <a:spcPct val="115000"/>
              </a:lnSpc>
              <a:buClr>
                <a:srgbClr val="000000"/>
              </a:buClr>
              <a:buSzPts val="1100"/>
            </a:pPr>
            <a:endParaRPr sz="933" b="1">
              <a:latin typeface="Montserrat"/>
              <a:ea typeface="Montserrat"/>
              <a:cs typeface="Montserrat"/>
              <a:sym typeface="Montserrat"/>
            </a:endParaRPr>
          </a:p>
          <a:p>
            <a:pPr algn="ctr">
              <a:lnSpc>
                <a:spcPct val="115000"/>
              </a:lnSpc>
              <a:buClr>
                <a:srgbClr val="000000"/>
              </a:buClr>
              <a:buSzPts val="1100"/>
            </a:pPr>
            <a:r>
              <a:rPr lang="en" sz="1200">
                <a:latin typeface="Montserrat"/>
                <a:ea typeface="Montserrat"/>
                <a:cs typeface="Montserrat"/>
                <a:sym typeface="Montserrat"/>
              </a:rPr>
              <a:t>Auto-generates a skills profile based on a user’s past experience, tapping into a database of 30,000 skills</a:t>
            </a:r>
            <a:endParaRPr sz="1200">
              <a:latin typeface="Montserrat"/>
              <a:ea typeface="Montserrat"/>
              <a:cs typeface="Montserrat"/>
              <a:sym typeface="Montserrat"/>
            </a:endParaRPr>
          </a:p>
          <a:p>
            <a:pPr algn="ctr">
              <a:lnSpc>
                <a:spcPct val="115000"/>
              </a:lnSpc>
              <a:buClr>
                <a:schemeClr val="lt2"/>
              </a:buClr>
              <a:buSzPts val="800"/>
            </a:pPr>
            <a:r>
              <a:rPr lang="en" sz="1200">
                <a:latin typeface="Montserrat"/>
                <a:ea typeface="Montserrat"/>
                <a:cs typeface="Montserrat"/>
                <a:sym typeface="Montserrat"/>
              </a:rPr>
              <a:t> to fuel career guidance</a:t>
            </a:r>
            <a:endParaRPr sz="1200">
              <a:latin typeface="Montserrat"/>
              <a:ea typeface="Montserrat"/>
              <a:cs typeface="Montserrat"/>
              <a:sym typeface="Montserrat"/>
            </a:endParaRPr>
          </a:p>
          <a:p>
            <a:pPr algn="ctr">
              <a:lnSpc>
                <a:spcPct val="115000"/>
              </a:lnSpc>
              <a:buClr>
                <a:schemeClr val="lt2"/>
              </a:buClr>
              <a:buSzPts val="800"/>
            </a:pPr>
            <a:endParaRPr sz="1200">
              <a:latin typeface="Montserrat"/>
              <a:ea typeface="Montserrat"/>
              <a:cs typeface="Montserrat"/>
              <a:sym typeface="Montserrat"/>
            </a:endParaRPr>
          </a:p>
          <a:p>
            <a:pPr algn="ctr">
              <a:lnSpc>
                <a:spcPct val="115000"/>
              </a:lnSpc>
              <a:buClr>
                <a:srgbClr val="000000"/>
              </a:buClr>
              <a:buSzPts val="1100"/>
            </a:pPr>
            <a:endParaRPr sz="1200">
              <a:latin typeface="Montserrat"/>
              <a:ea typeface="Montserrat"/>
              <a:cs typeface="Montserrat"/>
              <a:sym typeface="Montserrat"/>
            </a:endParaRPr>
          </a:p>
        </p:txBody>
      </p:sp>
      <p:sp>
        <p:nvSpPr>
          <p:cNvPr id="550" name="Google Shape;550;p73"/>
          <p:cNvSpPr txBox="1"/>
          <p:nvPr/>
        </p:nvSpPr>
        <p:spPr>
          <a:xfrm>
            <a:off x="7048715" y="1355433"/>
            <a:ext cx="3056800" cy="1533818"/>
          </a:xfrm>
          <a:prstGeom prst="rect">
            <a:avLst/>
          </a:prstGeom>
          <a:noFill/>
          <a:ln>
            <a:noFill/>
          </a:ln>
        </p:spPr>
        <p:txBody>
          <a:bodyPr spcFirstLastPara="1" wrap="square" lIns="0" tIns="0" rIns="0" bIns="0" anchor="ctr" anchorCtr="0">
            <a:spAutoFit/>
          </a:bodyPr>
          <a:lstStyle/>
          <a:p>
            <a:pPr algn="ctr">
              <a:lnSpc>
                <a:spcPct val="115000"/>
              </a:lnSpc>
              <a:buClr>
                <a:srgbClr val="000000"/>
              </a:buClr>
              <a:buSzPts val="1100"/>
            </a:pPr>
            <a:r>
              <a:rPr lang="en" sz="1467" b="1">
                <a:latin typeface="Montserrat"/>
                <a:ea typeface="Montserrat"/>
                <a:cs typeface="Montserrat"/>
                <a:sym typeface="Montserrat"/>
              </a:rPr>
              <a:t>AI Career &amp; Job Recommenders</a:t>
            </a:r>
            <a:endParaRPr sz="1467" b="1">
              <a:latin typeface="Montserrat"/>
              <a:ea typeface="Montserrat"/>
              <a:cs typeface="Montserrat"/>
              <a:sym typeface="Montserrat"/>
            </a:endParaRPr>
          </a:p>
          <a:p>
            <a:pPr algn="ctr">
              <a:lnSpc>
                <a:spcPct val="115000"/>
              </a:lnSpc>
              <a:buClr>
                <a:srgbClr val="000000"/>
              </a:buClr>
              <a:buSzPts val="1100"/>
            </a:pPr>
            <a:endParaRPr sz="933" b="1">
              <a:latin typeface="Montserrat"/>
              <a:ea typeface="Montserrat"/>
              <a:cs typeface="Montserrat"/>
              <a:sym typeface="Montserrat"/>
            </a:endParaRPr>
          </a:p>
          <a:p>
            <a:pPr algn="ctr">
              <a:lnSpc>
                <a:spcPct val="115000"/>
              </a:lnSpc>
              <a:buClr>
                <a:srgbClr val="000000"/>
              </a:buClr>
              <a:buSzPts val="1100"/>
            </a:pPr>
            <a:r>
              <a:rPr lang="en" sz="1200">
                <a:latin typeface="Montserrat"/>
                <a:ea typeface="Montserrat"/>
                <a:cs typeface="Montserrat"/>
                <a:sym typeface="Montserrat"/>
              </a:rPr>
              <a:t>Provides a ranked list of top careers and live job postings that align to the user’s skills, experience, and interests, with a clear view of how their skills stack up</a:t>
            </a:r>
            <a:endParaRPr sz="1200">
              <a:latin typeface="Montserrat"/>
              <a:ea typeface="Montserrat"/>
              <a:cs typeface="Montserrat"/>
              <a:sym typeface="Montserrat"/>
            </a:endParaRPr>
          </a:p>
        </p:txBody>
      </p:sp>
      <p:grpSp>
        <p:nvGrpSpPr>
          <p:cNvPr id="551" name="Google Shape;551;p73"/>
          <p:cNvGrpSpPr/>
          <p:nvPr/>
        </p:nvGrpSpPr>
        <p:grpSpPr>
          <a:xfrm>
            <a:off x="4965303" y="2263800"/>
            <a:ext cx="2271760" cy="2279491"/>
            <a:chOff x="4135684" y="1997211"/>
            <a:chExt cx="3625149" cy="3628222"/>
          </a:xfrm>
        </p:grpSpPr>
        <p:sp>
          <p:nvSpPr>
            <p:cNvPr id="552" name="Google Shape;552;p73"/>
            <p:cNvSpPr/>
            <p:nvPr/>
          </p:nvSpPr>
          <p:spPr>
            <a:xfrm rot="10800000">
              <a:off x="4135684" y="2045833"/>
              <a:ext cx="3579600" cy="3579600"/>
            </a:xfrm>
            <a:prstGeom prst="blockArc">
              <a:avLst>
                <a:gd name="adj1" fmla="val 16209017"/>
                <a:gd name="adj2" fmla="val 18696"/>
                <a:gd name="adj3" fmla="val 21063"/>
              </a:avLst>
            </a:prstGeom>
            <a:solidFill>
              <a:srgbClr val="612A8A"/>
            </a:solidFill>
            <a:ln w="71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553" name="Google Shape;553;p73"/>
            <p:cNvSpPr/>
            <p:nvPr/>
          </p:nvSpPr>
          <p:spPr>
            <a:xfrm rot="10800000" flipH="1">
              <a:off x="4181233" y="2045833"/>
              <a:ext cx="3579600" cy="3579600"/>
            </a:xfrm>
            <a:prstGeom prst="blockArc">
              <a:avLst>
                <a:gd name="adj1" fmla="val 16209017"/>
                <a:gd name="adj2" fmla="val 18696"/>
                <a:gd name="adj3" fmla="val 21063"/>
              </a:avLst>
            </a:prstGeom>
            <a:solidFill>
              <a:srgbClr val="612A8A"/>
            </a:solidFill>
            <a:ln w="71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554" name="Google Shape;554;p73"/>
            <p:cNvSpPr/>
            <p:nvPr/>
          </p:nvSpPr>
          <p:spPr>
            <a:xfrm flipH="1">
              <a:off x="4135684" y="1997211"/>
              <a:ext cx="3579600" cy="3579600"/>
            </a:xfrm>
            <a:prstGeom prst="blockArc">
              <a:avLst>
                <a:gd name="adj1" fmla="val 16209017"/>
                <a:gd name="adj2" fmla="val 18696"/>
                <a:gd name="adj3" fmla="val 21063"/>
              </a:avLst>
            </a:prstGeom>
            <a:solidFill>
              <a:srgbClr val="612A8A"/>
            </a:solidFill>
            <a:ln w="71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555" name="Google Shape;555;p73"/>
            <p:cNvSpPr/>
            <p:nvPr/>
          </p:nvSpPr>
          <p:spPr>
            <a:xfrm>
              <a:off x="4181233" y="1997211"/>
              <a:ext cx="3579600" cy="3579600"/>
            </a:xfrm>
            <a:prstGeom prst="blockArc">
              <a:avLst>
                <a:gd name="adj1" fmla="val 16209017"/>
                <a:gd name="adj2" fmla="val 18696"/>
                <a:gd name="adj3" fmla="val 21063"/>
              </a:avLst>
            </a:prstGeom>
            <a:solidFill>
              <a:srgbClr val="612A8A"/>
            </a:solidFill>
            <a:ln w="71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grpSp>
      <p:sp>
        <p:nvSpPr>
          <p:cNvPr id="556" name="Google Shape;556;p73"/>
          <p:cNvSpPr txBox="1"/>
          <p:nvPr/>
        </p:nvSpPr>
        <p:spPr>
          <a:xfrm>
            <a:off x="7048715" y="3961033"/>
            <a:ext cx="3056800" cy="1274195"/>
          </a:xfrm>
          <a:prstGeom prst="rect">
            <a:avLst/>
          </a:prstGeom>
          <a:noFill/>
          <a:ln>
            <a:noFill/>
          </a:ln>
        </p:spPr>
        <p:txBody>
          <a:bodyPr spcFirstLastPara="1" wrap="square" lIns="0" tIns="0" rIns="0" bIns="0" anchor="ctr" anchorCtr="0">
            <a:spAutoFit/>
          </a:bodyPr>
          <a:lstStyle/>
          <a:p>
            <a:pPr algn="ctr">
              <a:lnSpc>
                <a:spcPct val="115000"/>
              </a:lnSpc>
              <a:buClr>
                <a:srgbClr val="000000"/>
              </a:buClr>
              <a:buSzPts val="1100"/>
            </a:pPr>
            <a:r>
              <a:rPr lang="en" sz="1467" b="1">
                <a:latin typeface="Montserrat"/>
                <a:ea typeface="Montserrat"/>
                <a:cs typeface="Montserrat"/>
                <a:sym typeface="Montserrat"/>
              </a:rPr>
              <a:t>AI Candidate Recommender</a:t>
            </a:r>
            <a:endParaRPr sz="1467" b="1">
              <a:latin typeface="Montserrat"/>
              <a:ea typeface="Montserrat"/>
              <a:cs typeface="Montserrat"/>
              <a:sym typeface="Montserrat"/>
            </a:endParaRPr>
          </a:p>
          <a:p>
            <a:pPr algn="ctr">
              <a:lnSpc>
                <a:spcPct val="115000"/>
              </a:lnSpc>
              <a:buClr>
                <a:srgbClr val="000000"/>
              </a:buClr>
              <a:buSzPts val="1100"/>
            </a:pPr>
            <a:endParaRPr sz="933" b="1">
              <a:latin typeface="Montserrat"/>
              <a:ea typeface="Montserrat"/>
              <a:cs typeface="Montserrat"/>
              <a:sym typeface="Montserrat"/>
            </a:endParaRPr>
          </a:p>
          <a:p>
            <a:pPr algn="ctr">
              <a:lnSpc>
                <a:spcPct val="115000"/>
              </a:lnSpc>
              <a:buClr>
                <a:srgbClr val="000000"/>
              </a:buClr>
              <a:buSzPts val="1100"/>
            </a:pPr>
            <a:r>
              <a:rPr lang="en" sz="1200">
                <a:latin typeface="Montserrat"/>
                <a:ea typeface="Montserrat"/>
                <a:cs typeface="Montserrat"/>
                <a:sym typeface="Montserrat"/>
              </a:rPr>
              <a:t>Streamlines the hiring process by providing best-fit candidates for open job postings, including “trainable” candidates with key transferable skills</a:t>
            </a:r>
            <a:endParaRPr sz="1200">
              <a:latin typeface="Montserrat"/>
              <a:ea typeface="Montserrat"/>
              <a:cs typeface="Montserrat"/>
              <a:sym typeface="Montserrat"/>
            </a:endParaRPr>
          </a:p>
        </p:txBody>
      </p:sp>
      <p:pic>
        <p:nvPicPr>
          <p:cNvPr id="557" name="Google Shape;557;p73"/>
          <p:cNvPicPr preferRelativeResize="0"/>
          <p:nvPr/>
        </p:nvPicPr>
        <p:blipFill>
          <a:blip r:embed="rId3">
            <a:alphaModFix/>
          </a:blip>
          <a:stretch>
            <a:fillRect/>
          </a:stretch>
        </p:blipFill>
        <p:spPr>
          <a:xfrm>
            <a:off x="5199844" y="2528753"/>
            <a:ext cx="484112" cy="484107"/>
          </a:xfrm>
          <a:prstGeom prst="rect">
            <a:avLst/>
          </a:prstGeom>
          <a:noFill/>
          <a:ln>
            <a:noFill/>
          </a:ln>
        </p:spPr>
      </p:pic>
      <p:pic>
        <p:nvPicPr>
          <p:cNvPr id="558" name="Google Shape;558;p73" descr="Office worker female with solid fill"/>
          <p:cNvPicPr preferRelativeResize="0"/>
          <p:nvPr/>
        </p:nvPicPr>
        <p:blipFill rotWithShape="1">
          <a:blip r:embed="rId4">
            <a:alphaModFix/>
          </a:blip>
          <a:srcRect/>
          <a:stretch/>
        </p:blipFill>
        <p:spPr>
          <a:xfrm>
            <a:off x="6588790" y="2578798"/>
            <a:ext cx="384021" cy="384017"/>
          </a:xfrm>
          <a:prstGeom prst="rect">
            <a:avLst/>
          </a:prstGeom>
          <a:noFill/>
          <a:ln>
            <a:noFill/>
          </a:ln>
        </p:spPr>
      </p:pic>
      <p:pic>
        <p:nvPicPr>
          <p:cNvPr id="559" name="Google Shape;559;p73" descr="Briefcase with solid fill"/>
          <p:cNvPicPr preferRelativeResize="0"/>
          <p:nvPr/>
        </p:nvPicPr>
        <p:blipFill rotWithShape="1">
          <a:blip r:embed="rId5">
            <a:alphaModFix/>
          </a:blip>
          <a:srcRect/>
          <a:stretch/>
        </p:blipFill>
        <p:spPr>
          <a:xfrm>
            <a:off x="5271839" y="3833223"/>
            <a:ext cx="340135" cy="340131"/>
          </a:xfrm>
          <a:prstGeom prst="rect">
            <a:avLst/>
          </a:prstGeom>
          <a:noFill/>
          <a:ln>
            <a:noFill/>
          </a:ln>
        </p:spPr>
      </p:pic>
      <p:pic>
        <p:nvPicPr>
          <p:cNvPr id="560" name="Google Shape;560;p73"/>
          <p:cNvPicPr preferRelativeResize="0"/>
          <p:nvPr/>
        </p:nvPicPr>
        <p:blipFill>
          <a:blip r:embed="rId6">
            <a:alphaModFix/>
          </a:blip>
          <a:stretch>
            <a:fillRect/>
          </a:stretch>
        </p:blipFill>
        <p:spPr>
          <a:xfrm>
            <a:off x="6503731" y="3760901"/>
            <a:ext cx="554128" cy="484784"/>
          </a:xfrm>
          <a:prstGeom prst="rect">
            <a:avLst/>
          </a:prstGeom>
          <a:noFill/>
          <a:ln>
            <a:noFill/>
          </a:ln>
        </p:spPr>
      </p:pic>
      <p:pic>
        <p:nvPicPr>
          <p:cNvPr id="561" name="Google Shape;561;p73"/>
          <p:cNvPicPr preferRelativeResize="0"/>
          <p:nvPr/>
        </p:nvPicPr>
        <p:blipFill rotWithShape="1">
          <a:blip r:embed="rId7">
            <a:alphaModFix/>
          </a:blip>
          <a:srcRect l="28803" r="29289"/>
          <a:stretch/>
        </p:blipFill>
        <p:spPr>
          <a:xfrm>
            <a:off x="5788137" y="2939264"/>
            <a:ext cx="615728" cy="642025"/>
          </a:xfrm>
          <a:prstGeom prst="rect">
            <a:avLst/>
          </a:prstGeom>
          <a:noFill/>
          <a:ln>
            <a:noFill/>
          </a:ln>
        </p:spPr>
      </p:pic>
      <p:sp>
        <p:nvSpPr>
          <p:cNvPr id="562" name="Google Shape;562;p73"/>
          <p:cNvSpPr txBox="1"/>
          <p:nvPr/>
        </p:nvSpPr>
        <p:spPr>
          <a:xfrm>
            <a:off x="5495563" y="3539748"/>
            <a:ext cx="1207600" cy="3872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200">
                <a:latin typeface="Montserrat SemiBold"/>
                <a:ea typeface="Montserrat SemiBold"/>
                <a:cs typeface="Montserrat SemiBold"/>
                <a:sym typeface="Montserrat SemiBold"/>
              </a:rPr>
              <a:t>AI Features</a:t>
            </a:r>
            <a:endParaRPr sz="1200">
              <a:latin typeface="Montserrat SemiBold"/>
              <a:ea typeface="Montserrat SemiBold"/>
              <a:cs typeface="Montserrat SemiBold"/>
              <a:sym typeface="Montserrat SemiBold"/>
            </a:endParaRPr>
          </a:p>
        </p:txBody>
      </p:sp>
      <p:sp>
        <p:nvSpPr>
          <p:cNvPr id="563" name="Google Shape;563;p73"/>
          <p:cNvSpPr txBox="1"/>
          <p:nvPr/>
        </p:nvSpPr>
        <p:spPr>
          <a:xfrm>
            <a:off x="2367925" y="3945481"/>
            <a:ext cx="2790800" cy="1274195"/>
          </a:xfrm>
          <a:prstGeom prst="rect">
            <a:avLst/>
          </a:prstGeom>
          <a:noFill/>
          <a:ln>
            <a:noFill/>
          </a:ln>
        </p:spPr>
        <p:txBody>
          <a:bodyPr spcFirstLastPara="1" wrap="square" lIns="0" tIns="0" rIns="0" bIns="0" anchor="ctr" anchorCtr="0">
            <a:spAutoFit/>
          </a:bodyPr>
          <a:lstStyle/>
          <a:p>
            <a:pPr algn="ctr">
              <a:lnSpc>
                <a:spcPct val="115000"/>
              </a:lnSpc>
              <a:buClr>
                <a:srgbClr val="000000"/>
              </a:buClr>
              <a:buSzPts val="1100"/>
            </a:pPr>
            <a:r>
              <a:rPr lang="en" sz="1467" b="1">
                <a:latin typeface="Montserrat"/>
                <a:ea typeface="Montserrat"/>
                <a:cs typeface="Montserrat"/>
                <a:sym typeface="Montserrat"/>
              </a:rPr>
              <a:t>AI Resume Generator</a:t>
            </a:r>
            <a:endParaRPr sz="1467" b="1">
              <a:latin typeface="Montserrat"/>
              <a:ea typeface="Montserrat"/>
              <a:cs typeface="Montserrat"/>
              <a:sym typeface="Montserrat"/>
            </a:endParaRPr>
          </a:p>
          <a:p>
            <a:pPr algn="ctr">
              <a:lnSpc>
                <a:spcPct val="115000"/>
              </a:lnSpc>
              <a:buClr>
                <a:srgbClr val="000000"/>
              </a:buClr>
              <a:buSzPts val="1100"/>
            </a:pPr>
            <a:endParaRPr sz="933" b="1">
              <a:latin typeface="Montserrat"/>
              <a:ea typeface="Montserrat"/>
              <a:cs typeface="Montserrat"/>
              <a:sym typeface="Montserrat"/>
            </a:endParaRPr>
          </a:p>
          <a:p>
            <a:pPr algn="ctr">
              <a:lnSpc>
                <a:spcPct val="115000"/>
              </a:lnSpc>
              <a:buClr>
                <a:schemeClr val="lt2"/>
              </a:buClr>
              <a:buSzPts val="800"/>
            </a:pPr>
            <a:r>
              <a:rPr lang="en" sz="1200">
                <a:latin typeface="Montserrat"/>
                <a:ea typeface="Montserrat"/>
                <a:cs typeface="Montserrat"/>
                <a:sym typeface="Montserrat"/>
              </a:rPr>
              <a:t>Employs Large Language Models (LLM) to help job seekers create up-to-date and professional resumes with just one click</a:t>
            </a:r>
            <a:endParaRPr sz="1200">
              <a:latin typeface="Montserrat"/>
              <a:ea typeface="Montserrat"/>
              <a:cs typeface="Montserrat"/>
              <a:sym typeface="Montserrat"/>
            </a:endParaRPr>
          </a:p>
        </p:txBody>
      </p:sp>
      <p:pic>
        <p:nvPicPr>
          <p:cNvPr id="564" name="Google Shape;564;p73"/>
          <p:cNvPicPr preferRelativeResize="0"/>
          <p:nvPr/>
        </p:nvPicPr>
        <p:blipFill rotWithShape="1">
          <a:blip r:embed="rId8">
            <a:alphaModFix/>
          </a:blip>
          <a:srcRect r="16652" b="12617"/>
          <a:stretch/>
        </p:blipFill>
        <p:spPr>
          <a:xfrm>
            <a:off x="453102" y="1599613"/>
            <a:ext cx="1805231" cy="974937"/>
          </a:xfrm>
          <a:prstGeom prst="rect">
            <a:avLst/>
          </a:prstGeom>
          <a:noFill/>
          <a:ln w="7150" cap="flat" cmpd="sng">
            <a:solidFill>
              <a:schemeClr val="dk1"/>
            </a:solidFill>
            <a:prstDash val="solid"/>
            <a:round/>
            <a:headEnd type="none" w="sm" len="sm"/>
            <a:tailEnd type="none" w="sm" len="sm"/>
          </a:ln>
          <a:effectLst>
            <a:outerShdw blurRad="42863" dist="14288" dir="5400000" algn="bl" rotWithShape="0">
              <a:srgbClr val="000000">
                <a:alpha val="50000"/>
              </a:srgbClr>
            </a:outerShdw>
          </a:effectLst>
        </p:spPr>
      </p:pic>
      <p:pic>
        <p:nvPicPr>
          <p:cNvPr id="565" name="Google Shape;565;p73"/>
          <p:cNvPicPr preferRelativeResize="0"/>
          <p:nvPr/>
        </p:nvPicPr>
        <p:blipFill>
          <a:blip r:embed="rId9">
            <a:alphaModFix/>
          </a:blip>
          <a:stretch>
            <a:fillRect/>
          </a:stretch>
        </p:blipFill>
        <p:spPr>
          <a:xfrm>
            <a:off x="10220442" y="4292116"/>
            <a:ext cx="1578249" cy="697360"/>
          </a:xfrm>
          <a:prstGeom prst="rect">
            <a:avLst/>
          </a:prstGeom>
          <a:noFill/>
          <a:ln w="7150" cap="flat" cmpd="sng">
            <a:solidFill>
              <a:schemeClr val="dk1"/>
            </a:solidFill>
            <a:prstDash val="solid"/>
            <a:round/>
            <a:headEnd type="none" w="sm" len="sm"/>
            <a:tailEnd type="none" w="sm" len="sm"/>
          </a:ln>
          <a:effectLst>
            <a:outerShdw blurRad="42863" dist="14288" dir="5400000" algn="bl" rotWithShape="0">
              <a:srgbClr val="000000">
                <a:alpha val="50000"/>
              </a:srgbClr>
            </a:outerShdw>
          </a:effectLst>
        </p:spPr>
      </p:pic>
      <p:pic>
        <p:nvPicPr>
          <p:cNvPr id="566" name="Google Shape;566;p73"/>
          <p:cNvPicPr preferRelativeResize="0"/>
          <p:nvPr/>
        </p:nvPicPr>
        <p:blipFill rotWithShape="1">
          <a:blip r:embed="rId10">
            <a:alphaModFix/>
          </a:blip>
          <a:srcRect l="4570" r="14959" b="25622"/>
          <a:stretch/>
        </p:blipFill>
        <p:spPr>
          <a:xfrm>
            <a:off x="10245267" y="1592351"/>
            <a:ext cx="1578252" cy="1074552"/>
          </a:xfrm>
          <a:prstGeom prst="rect">
            <a:avLst/>
          </a:prstGeom>
          <a:noFill/>
          <a:ln w="7150" cap="flat" cmpd="sng">
            <a:solidFill>
              <a:schemeClr val="dk1"/>
            </a:solidFill>
            <a:prstDash val="solid"/>
            <a:round/>
            <a:headEnd type="none" w="sm" len="sm"/>
            <a:tailEnd type="none" w="sm" len="sm"/>
          </a:ln>
          <a:effectLst>
            <a:outerShdw blurRad="42863" dist="14288" dir="5400000" algn="bl" rotWithShape="0">
              <a:srgbClr val="000000">
                <a:alpha val="50000"/>
              </a:srgbClr>
            </a:outerShdw>
          </a:effectLst>
        </p:spPr>
      </p:pic>
      <p:pic>
        <p:nvPicPr>
          <p:cNvPr id="567" name="Google Shape;567;p73"/>
          <p:cNvPicPr preferRelativeResize="0"/>
          <p:nvPr/>
        </p:nvPicPr>
        <p:blipFill>
          <a:blip r:embed="rId11">
            <a:alphaModFix/>
          </a:blip>
          <a:stretch>
            <a:fillRect/>
          </a:stretch>
        </p:blipFill>
        <p:spPr>
          <a:xfrm>
            <a:off x="527333" y="3790695"/>
            <a:ext cx="1691449" cy="1531455"/>
          </a:xfrm>
          <a:prstGeom prst="rect">
            <a:avLst/>
          </a:prstGeom>
          <a:noFill/>
          <a:ln w="7150" cap="flat" cmpd="sng">
            <a:solidFill>
              <a:schemeClr val="dk2"/>
            </a:solidFill>
            <a:prstDash val="solid"/>
            <a:round/>
            <a:headEnd type="none" w="sm" len="sm"/>
            <a:tailEnd type="none" w="sm" len="sm"/>
          </a:ln>
          <a:effectLst>
            <a:outerShdw blurRad="42863" dist="14288" dir="5400000" algn="bl" rotWithShape="0">
              <a:srgbClr val="000000">
                <a:alpha val="50000"/>
              </a:srgbClr>
            </a:outerShdw>
          </a:effectLst>
        </p:spPr>
      </p:pic>
      <p:pic>
        <p:nvPicPr>
          <p:cNvPr id="568" name="Google Shape;568;p73" descr="A picture containing monitor, clock, screen, light&#10;&#10;Description automatically generated"/>
          <p:cNvPicPr preferRelativeResize="0"/>
          <p:nvPr/>
        </p:nvPicPr>
        <p:blipFill rotWithShape="1">
          <a:blip r:embed="rId12">
            <a:alphaModFix/>
          </a:blip>
          <a:srcRect/>
          <a:stretch/>
        </p:blipFill>
        <p:spPr>
          <a:xfrm>
            <a:off x="10330052" y="6353093"/>
            <a:ext cx="1453475" cy="280952"/>
          </a:xfrm>
          <a:prstGeom prst="rect">
            <a:avLst/>
          </a:prstGeom>
          <a:noFill/>
          <a:ln>
            <a:noFill/>
          </a:ln>
        </p:spPr>
      </p:pic>
      <p:pic>
        <p:nvPicPr>
          <p:cNvPr id="569" name="Google Shape;569;p73"/>
          <p:cNvPicPr preferRelativeResize="0"/>
          <p:nvPr/>
        </p:nvPicPr>
        <p:blipFill rotWithShape="1">
          <a:blip r:embed="rId13">
            <a:alphaModFix/>
          </a:blip>
          <a:srcRect/>
          <a:stretch/>
        </p:blipFill>
        <p:spPr>
          <a:xfrm>
            <a:off x="6804854" y="6295359"/>
            <a:ext cx="2979197" cy="3407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9"/>
          <p:cNvSpPr txBox="1"/>
          <p:nvPr/>
        </p:nvSpPr>
        <p:spPr>
          <a:xfrm>
            <a:off x="8288000" y="3368168"/>
            <a:ext cx="4454000" cy="707974"/>
          </a:xfrm>
          <a:prstGeom prst="rect">
            <a:avLst/>
          </a:prstGeom>
          <a:noFill/>
          <a:ln>
            <a:noFill/>
          </a:ln>
        </p:spPr>
        <p:txBody>
          <a:bodyPr spcFirstLastPara="1" wrap="square" lIns="91433" tIns="45700" rIns="91433" bIns="45700" anchor="t" anchorCtr="0">
            <a:spAutoFit/>
          </a:bodyPr>
          <a:lstStyle/>
          <a:p>
            <a:pPr>
              <a:lnSpc>
                <a:spcPct val="150000"/>
              </a:lnSpc>
            </a:pPr>
            <a:r>
              <a:rPr lang="en" sz="2667">
                <a:solidFill>
                  <a:srgbClr val="595959"/>
                </a:solidFill>
                <a:latin typeface="Mulish"/>
                <a:ea typeface="Mulish"/>
                <a:cs typeface="Mulish"/>
                <a:sym typeface="Mulish"/>
              </a:rPr>
              <a:t>2500+ courses &amp;</a:t>
            </a:r>
            <a:endParaRPr sz="2667"/>
          </a:p>
        </p:txBody>
      </p:sp>
      <p:sp>
        <p:nvSpPr>
          <p:cNvPr id="311" name="Google Shape;311;p69"/>
          <p:cNvSpPr>
            <a:spLocks noGrp="1"/>
          </p:cNvSpPr>
          <p:nvPr>
            <p:ph type="pic" idx="2"/>
          </p:nvPr>
        </p:nvSpPr>
        <p:spPr>
          <a:xfrm>
            <a:off x="5346701" y="0"/>
            <a:ext cx="2146400" cy="6858000"/>
          </a:xfrm>
          <a:prstGeom prst="rect">
            <a:avLst/>
          </a:prstGeom>
          <a:solidFill>
            <a:schemeClr val="lt1"/>
          </a:solidFill>
          <a:ln>
            <a:noFill/>
          </a:ln>
        </p:spPr>
        <p:txBody>
          <a:bodyPr/>
          <a:lstStyle/>
          <a:p>
            <a:endParaRPr lang="en-US"/>
          </a:p>
        </p:txBody>
      </p:sp>
      <p:sp>
        <p:nvSpPr>
          <p:cNvPr id="312" name="Google Shape;312;p69"/>
          <p:cNvSpPr/>
          <p:nvPr/>
        </p:nvSpPr>
        <p:spPr>
          <a:xfrm>
            <a:off x="5346700" y="0"/>
            <a:ext cx="2146400" cy="6858000"/>
          </a:xfrm>
          <a:prstGeom prst="rect">
            <a:avLst/>
          </a:prstGeom>
          <a:gradFill>
            <a:gsLst>
              <a:gs pos="0">
                <a:srgbClr val="005ABB">
                  <a:alpha val="72941"/>
                </a:srgbClr>
              </a:gs>
              <a:gs pos="100000">
                <a:srgbClr val="673BB8">
                  <a:alpha val="85882"/>
                </a:srgbClr>
              </a:gs>
            </a:gsLst>
            <a:lin ang="3000122"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13" name="Google Shape;313;p69"/>
          <p:cNvSpPr/>
          <p:nvPr/>
        </p:nvSpPr>
        <p:spPr>
          <a:xfrm>
            <a:off x="7067551" y="983307"/>
            <a:ext cx="850800" cy="807200"/>
          </a:xfrm>
          <a:prstGeom prst="roundRect">
            <a:avLst>
              <a:gd name="adj" fmla="val 19359"/>
            </a:avLst>
          </a:prstGeom>
          <a:solidFill>
            <a:schemeClr val="lt1"/>
          </a:solidFill>
          <a:ln>
            <a:noFill/>
          </a:ln>
          <a:effectLst>
            <a:outerShdw blurRad="635000" sx="102000" sy="102000" algn="ctr" rotWithShape="0">
              <a:srgbClr val="000000">
                <a:alpha val="98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14" name="Google Shape;314;p69"/>
          <p:cNvSpPr txBox="1"/>
          <p:nvPr/>
        </p:nvSpPr>
        <p:spPr>
          <a:xfrm>
            <a:off x="8288000" y="1388934"/>
            <a:ext cx="3614000" cy="707974"/>
          </a:xfrm>
          <a:prstGeom prst="rect">
            <a:avLst/>
          </a:prstGeom>
          <a:noFill/>
          <a:ln>
            <a:noFill/>
          </a:ln>
        </p:spPr>
        <p:txBody>
          <a:bodyPr spcFirstLastPara="1" wrap="square" lIns="91433" tIns="45700" rIns="91433" bIns="45700" anchor="t" anchorCtr="0">
            <a:spAutoFit/>
          </a:bodyPr>
          <a:lstStyle/>
          <a:p>
            <a:pPr>
              <a:lnSpc>
                <a:spcPct val="150000"/>
              </a:lnSpc>
            </a:pPr>
            <a:r>
              <a:rPr lang="en" sz="2667">
                <a:solidFill>
                  <a:srgbClr val="595959"/>
                </a:solidFill>
                <a:latin typeface="Mulish"/>
                <a:ea typeface="Mulish"/>
                <a:cs typeface="Mulish"/>
                <a:sym typeface="Mulish"/>
              </a:rPr>
              <a:t>110 career profiles</a:t>
            </a:r>
            <a:endParaRPr sz="2667"/>
          </a:p>
        </p:txBody>
      </p:sp>
      <p:sp>
        <p:nvSpPr>
          <p:cNvPr id="315" name="Google Shape;315;p69"/>
          <p:cNvSpPr txBox="1"/>
          <p:nvPr/>
        </p:nvSpPr>
        <p:spPr>
          <a:xfrm>
            <a:off x="8288000" y="983301"/>
            <a:ext cx="3112800" cy="420524"/>
          </a:xfrm>
          <a:prstGeom prst="rect">
            <a:avLst/>
          </a:prstGeom>
          <a:noFill/>
          <a:ln>
            <a:noFill/>
          </a:ln>
        </p:spPr>
        <p:txBody>
          <a:bodyPr spcFirstLastPara="1" wrap="square" lIns="91433" tIns="45700" rIns="91433" bIns="45700" anchor="t" anchorCtr="0">
            <a:spAutoFit/>
          </a:bodyPr>
          <a:lstStyle/>
          <a:p>
            <a:r>
              <a:rPr lang="en" sz="2133" b="1">
                <a:solidFill>
                  <a:srgbClr val="262626"/>
                </a:solidFill>
                <a:latin typeface="Manrope SemiBold"/>
                <a:ea typeface="Manrope SemiBold"/>
                <a:cs typeface="Manrope SemiBold"/>
                <a:sym typeface="Manrope SemiBold"/>
              </a:rPr>
              <a:t>Career Exploration</a:t>
            </a:r>
            <a:endParaRPr sz="2400"/>
          </a:p>
        </p:txBody>
      </p:sp>
      <p:sp>
        <p:nvSpPr>
          <p:cNvPr id="316" name="Google Shape;316;p69"/>
          <p:cNvSpPr/>
          <p:nvPr/>
        </p:nvSpPr>
        <p:spPr>
          <a:xfrm>
            <a:off x="7067551" y="2989220"/>
            <a:ext cx="850800" cy="807200"/>
          </a:xfrm>
          <a:prstGeom prst="roundRect">
            <a:avLst>
              <a:gd name="adj" fmla="val 19359"/>
            </a:avLst>
          </a:prstGeom>
          <a:solidFill>
            <a:schemeClr val="lt1"/>
          </a:solidFill>
          <a:ln>
            <a:noFill/>
          </a:ln>
          <a:effectLst>
            <a:outerShdw blurRad="635000" sx="102000" sy="102000" algn="ctr" rotWithShape="0">
              <a:srgbClr val="000000">
                <a:alpha val="98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17" name="Google Shape;317;p69"/>
          <p:cNvSpPr txBox="1"/>
          <p:nvPr/>
        </p:nvSpPr>
        <p:spPr>
          <a:xfrm>
            <a:off x="8288000" y="2887634"/>
            <a:ext cx="3614000" cy="420524"/>
          </a:xfrm>
          <a:prstGeom prst="rect">
            <a:avLst/>
          </a:prstGeom>
          <a:noFill/>
          <a:ln>
            <a:noFill/>
          </a:ln>
        </p:spPr>
        <p:txBody>
          <a:bodyPr spcFirstLastPara="1" wrap="square" lIns="91433" tIns="45700" rIns="91433" bIns="45700" anchor="t" anchorCtr="0">
            <a:spAutoFit/>
          </a:bodyPr>
          <a:lstStyle/>
          <a:p>
            <a:r>
              <a:rPr lang="en" sz="2133" b="1">
                <a:solidFill>
                  <a:srgbClr val="262626"/>
                </a:solidFill>
                <a:latin typeface="Manrope SemiBold"/>
                <a:ea typeface="Manrope SemiBold"/>
                <a:cs typeface="Manrope SemiBold"/>
                <a:sym typeface="Manrope SemiBold"/>
              </a:rPr>
              <a:t>Education &amp; Training</a:t>
            </a:r>
            <a:endParaRPr sz="2133"/>
          </a:p>
        </p:txBody>
      </p:sp>
      <p:sp>
        <p:nvSpPr>
          <p:cNvPr id="318" name="Google Shape;318;p69"/>
          <p:cNvSpPr/>
          <p:nvPr/>
        </p:nvSpPr>
        <p:spPr>
          <a:xfrm>
            <a:off x="7067551" y="4995132"/>
            <a:ext cx="850800" cy="807200"/>
          </a:xfrm>
          <a:prstGeom prst="roundRect">
            <a:avLst>
              <a:gd name="adj" fmla="val 19359"/>
            </a:avLst>
          </a:prstGeom>
          <a:solidFill>
            <a:schemeClr val="lt1"/>
          </a:solidFill>
          <a:ln>
            <a:noFill/>
          </a:ln>
          <a:effectLst>
            <a:outerShdw blurRad="635000" sx="102000" sy="102000" algn="ctr" rotWithShape="0">
              <a:srgbClr val="000000">
                <a:alpha val="9800"/>
              </a:srgbClr>
            </a:outerShdw>
          </a:effectLst>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19" name="Google Shape;319;p69"/>
          <p:cNvSpPr txBox="1"/>
          <p:nvPr/>
        </p:nvSpPr>
        <p:spPr>
          <a:xfrm>
            <a:off x="8288000" y="5475667"/>
            <a:ext cx="3614000" cy="707974"/>
          </a:xfrm>
          <a:prstGeom prst="rect">
            <a:avLst/>
          </a:prstGeom>
          <a:noFill/>
          <a:ln>
            <a:noFill/>
          </a:ln>
        </p:spPr>
        <p:txBody>
          <a:bodyPr spcFirstLastPara="1" wrap="square" lIns="91433" tIns="45700" rIns="91433" bIns="45700" anchor="t" anchorCtr="0">
            <a:spAutoFit/>
          </a:bodyPr>
          <a:lstStyle/>
          <a:p>
            <a:pPr>
              <a:lnSpc>
                <a:spcPct val="150000"/>
              </a:lnSpc>
            </a:pPr>
            <a:r>
              <a:rPr lang="en" sz="2667" dirty="0">
                <a:solidFill>
                  <a:srgbClr val="595959"/>
                </a:solidFill>
                <a:latin typeface="Mulish"/>
                <a:ea typeface="Mulish"/>
                <a:cs typeface="Mulish"/>
                <a:sym typeface="Mulish"/>
              </a:rPr>
              <a:t>90K+ live postings</a:t>
            </a:r>
            <a:endParaRPr sz="2667" dirty="0"/>
          </a:p>
        </p:txBody>
      </p:sp>
      <p:sp>
        <p:nvSpPr>
          <p:cNvPr id="320" name="Google Shape;320;p69"/>
          <p:cNvSpPr txBox="1"/>
          <p:nvPr/>
        </p:nvSpPr>
        <p:spPr>
          <a:xfrm>
            <a:off x="8287999" y="4995133"/>
            <a:ext cx="2575600" cy="420524"/>
          </a:xfrm>
          <a:prstGeom prst="rect">
            <a:avLst/>
          </a:prstGeom>
          <a:noFill/>
          <a:ln>
            <a:noFill/>
          </a:ln>
        </p:spPr>
        <p:txBody>
          <a:bodyPr spcFirstLastPara="1" wrap="square" lIns="91433" tIns="45700" rIns="91433" bIns="45700" anchor="t" anchorCtr="0">
            <a:spAutoFit/>
          </a:bodyPr>
          <a:lstStyle/>
          <a:p>
            <a:r>
              <a:rPr lang="en" sz="2133" b="1">
                <a:solidFill>
                  <a:srgbClr val="262626"/>
                </a:solidFill>
                <a:latin typeface="Manrope SemiBold"/>
                <a:ea typeface="Manrope SemiBold"/>
                <a:cs typeface="Manrope SemiBold"/>
                <a:sym typeface="Manrope SemiBold"/>
              </a:rPr>
              <a:t>Job Openings</a:t>
            </a:r>
            <a:endParaRPr sz="2133"/>
          </a:p>
        </p:txBody>
      </p:sp>
      <p:sp>
        <p:nvSpPr>
          <p:cNvPr id="321" name="Google Shape;321;p69"/>
          <p:cNvSpPr/>
          <p:nvPr/>
        </p:nvSpPr>
        <p:spPr>
          <a:xfrm>
            <a:off x="7266203" y="3210675"/>
            <a:ext cx="478999" cy="398380"/>
          </a:xfrm>
          <a:custGeom>
            <a:avLst/>
            <a:gdLst/>
            <a:ahLst/>
            <a:cxnLst/>
            <a:rect l="l" t="t" r="r" b="b"/>
            <a:pathLst>
              <a:path w="478998" h="398380" extrusionOk="0">
                <a:moveTo>
                  <a:pt x="387744" y="95531"/>
                </a:moveTo>
                <a:lnTo>
                  <a:pt x="478998" y="95531"/>
                </a:lnTo>
                <a:lnTo>
                  <a:pt x="478998" y="186785"/>
                </a:lnTo>
                <a:lnTo>
                  <a:pt x="445348" y="153135"/>
                </a:lnTo>
                <a:lnTo>
                  <a:pt x="387744" y="210739"/>
                </a:lnTo>
                <a:lnTo>
                  <a:pt x="267973" y="330510"/>
                </a:lnTo>
                <a:lnTo>
                  <a:pt x="182423" y="244959"/>
                </a:lnTo>
                <a:lnTo>
                  <a:pt x="29002" y="398380"/>
                </a:lnTo>
                <a:lnTo>
                  <a:pt x="5048" y="374426"/>
                </a:lnTo>
                <a:lnTo>
                  <a:pt x="182423" y="197051"/>
                </a:lnTo>
                <a:lnTo>
                  <a:pt x="267973" y="282601"/>
                </a:lnTo>
                <a:lnTo>
                  <a:pt x="364930" y="185644"/>
                </a:lnTo>
                <a:lnTo>
                  <a:pt x="421394" y="129181"/>
                </a:lnTo>
                <a:close/>
                <a:moveTo>
                  <a:pt x="68183" y="62738"/>
                </a:moveTo>
                <a:cubicBezTo>
                  <a:pt x="75951" y="62738"/>
                  <a:pt x="83718" y="64012"/>
                  <a:pt x="91168" y="66558"/>
                </a:cubicBezTo>
                <a:cubicBezTo>
                  <a:pt x="99426" y="69240"/>
                  <a:pt x="107147" y="73352"/>
                  <a:pt x="113982" y="78706"/>
                </a:cubicBezTo>
                <a:cubicBezTo>
                  <a:pt x="115997" y="80322"/>
                  <a:pt x="117405" y="82574"/>
                  <a:pt x="117974" y="85094"/>
                </a:cubicBezTo>
                <a:lnTo>
                  <a:pt x="125388" y="117432"/>
                </a:lnTo>
                <a:lnTo>
                  <a:pt x="132917" y="85094"/>
                </a:lnTo>
                <a:cubicBezTo>
                  <a:pt x="133456" y="82589"/>
                  <a:pt x="134822" y="80339"/>
                  <a:pt x="136795" y="78706"/>
                </a:cubicBezTo>
                <a:cubicBezTo>
                  <a:pt x="156180" y="63551"/>
                  <a:pt x="181820" y="59000"/>
                  <a:pt x="205235" y="66558"/>
                </a:cubicBezTo>
                <a:cubicBezTo>
                  <a:pt x="213495" y="69234"/>
                  <a:pt x="221218" y="73346"/>
                  <a:pt x="228049" y="78706"/>
                </a:cubicBezTo>
                <a:cubicBezTo>
                  <a:pt x="230069" y="80309"/>
                  <a:pt x="231461" y="82569"/>
                  <a:pt x="231984" y="85094"/>
                </a:cubicBezTo>
                <a:lnTo>
                  <a:pt x="239456" y="118515"/>
                </a:lnTo>
                <a:lnTo>
                  <a:pt x="246642" y="85094"/>
                </a:lnTo>
                <a:cubicBezTo>
                  <a:pt x="247181" y="82589"/>
                  <a:pt x="248547" y="80339"/>
                  <a:pt x="250520" y="78706"/>
                </a:cubicBezTo>
                <a:cubicBezTo>
                  <a:pt x="257355" y="73352"/>
                  <a:pt x="265076" y="69240"/>
                  <a:pt x="273334" y="66558"/>
                </a:cubicBezTo>
                <a:cubicBezTo>
                  <a:pt x="288234" y="61465"/>
                  <a:pt x="304403" y="61465"/>
                  <a:pt x="319303" y="66558"/>
                </a:cubicBezTo>
                <a:cubicBezTo>
                  <a:pt x="327562" y="69234"/>
                  <a:pt x="335285" y="73346"/>
                  <a:pt x="342116" y="78706"/>
                </a:cubicBezTo>
                <a:cubicBezTo>
                  <a:pt x="344133" y="80301"/>
                  <a:pt x="345510" y="82568"/>
                  <a:pt x="345995" y="85094"/>
                </a:cubicBezTo>
                <a:lnTo>
                  <a:pt x="361850" y="156386"/>
                </a:lnTo>
                <a:lnTo>
                  <a:pt x="348789" y="169447"/>
                </a:lnTo>
                <a:lnTo>
                  <a:pt x="343086" y="175150"/>
                </a:lnTo>
                <a:lnTo>
                  <a:pt x="342687" y="175207"/>
                </a:lnTo>
                <a:lnTo>
                  <a:pt x="324721" y="97983"/>
                </a:lnTo>
                <a:lnTo>
                  <a:pt x="324721" y="193401"/>
                </a:lnTo>
                <a:lnTo>
                  <a:pt x="301908" y="216214"/>
                </a:lnTo>
                <a:lnTo>
                  <a:pt x="301908" y="188211"/>
                </a:lnTo>
                <a:lnTo>
                  <a:pt x="290501" y="188211"/>
                </a:lnTo>
                <a:lnTo>
                  <a:pt x="290501" y="227393"/>
                </a:lnTo>
                <a:lnTo>
                  <a:pt x="267687" y="250206"/>
                </a:lnTo>
                <a:lnTo>
                  <a:pt x="267687" y="97926"/>
                </a:lnTo>
                <a:lnTo>
                  <a:pt x="250577" y="173553"/>
                </a:lnTo>
                <a:cubicBezTo>
                  <a:pt x="249427" y="178776"/>
                  <a:pt x="244804" y="182499"/>
                  <a:pt x="239456" y="182507"/>
                </a:cubicBezTo>
                <a:cubicBezTo>
                  <a:pt x="234019" y="182640"/>
                  <a:pt x="229244" y="178916"/>
                  <a:pt x="228049" y="173610"/>
                </a:cubicBezTo>
                <a:lnTo>
                  <a:pt x="210939" y="97983"/>
                </a:lnTo>
                <a:lnTo>
                  <a:pt x="210939" y="193058"/>
                </a:lnTo>
                <a:lnTo>
                  <a:pt x="198334" y="180910"/>
                </a:lnTo>
                <a:cubicBezTo>
                  <a:pt x="198329" y="180905"/>
                  <a:pt x="198322" y="180898"/>
                  <a:pt x="198317" y="180893"/>
                </a:cubicBezTo>
                <a:cubicBezTo>
                  <a:pt x="189402" y="171988"/>
                  <a:pt x="174957" y="171996"/>
                  <a:pt x="166053" y="180910"/>
                </a:cubicBezTo>
                <a:lnTo>
                  <a:pt x="153449" y="193572"/>
                </a:lnTo>
                <a:lnTo>
                  <a:pt x="153449" y="97926"/>
                </a:lnTo>
                <a:lnTo>
                  <a:pt x="136795" y="171101"/>
                </a:lnTo>
                <a:lnTo>
                  <a:pt x="136453" y="173553"/>
                </a:lnTo>
                <a:cubicBezTo>
                  <a:pt x="135308" y="178755"/>
                  <a:pt x="130715" y="182472"/>
                  <a:pt x="125388" y="182507"/>
                </a:cubicBezTo>
                <a:cubicBezTo>
                  <a:pt x="119449" y="182529"/>
                  <a:pt x="114486" y="177988"/>
                  <a:pt x="113982" y="172070"/>
                </a:cubicBezTo>
                <a:lnTo>
                  <a:pt x="96872" y="97584"/>
                </a:lnTo>
                <a:lnTo>
                  <a:pt x="96872" y="137508"/>
                </a:lnTo>
                <a:lnTo>
                  <a:pt x="113982" y="222431"/>
                </a:lnTo>
                <a:lnTo>
                  <a:pt x="96872" y="222431"/>
                </a:lnTo>
                <a:lnTo>
                  <a:pt x="96872" y="250320"/>
                </a:lnTo>
                <a:lnTo>
                  <a:pt x="74058" y="273134"/>
                </a:lnTo>
                <a:lnTo>
                  <a:pt x="74058" y="222431"/>
                </a:lnTo>
                <a:lnTo>
                  <a:pt x="62651" y="222431"/>
                </a:lnTo>
                <a:lnTo>
                  <a:pt x="62651" y="284540"/>
                </a:lnTo>
                <a:lnTo>
                  <a:pt x="39838" y="307354"/>
                </a:lnTo>
                <a:lnTo>
                  <a:pt x="39838" y="222431"/>
                </a:lnTo>
                <a:lnTo>
                  <a:pt x="22728" y="222431"/>
                </a:lnTo>
                <a:lnTo>
                  <a:pt x="39838" y="137451"/>
                </a:lnTo>
                <a:lnTo>
                  <a:pt x="39838" y="96957"/>
                </a:lnTo>
                <a:lnTo>
                  <a:pt x="22728" y="173553"/>
                </a:lnTo>
                <a:cubicBezTo>
                  <a:pt x="21556" y="178882"/>
                  <a:pt x="16775" y="182634"/>
                  <a:pt x="11321" y="182507"/>
                </a:cubicBezTo>
                <a:cubicBezTo>
                  <a:pt x="10695" y="182564"/>
                  <a:pt x="10065" y="182564"/>
                  <a:pt x="9439" y="182507"/>
                </a:cubicBezTo>
                <a:cubicBezTo>
                  <a:pt x="9285" y="182475"/>
                  <a:pt x="9132" y="182439"/>
                  <a:pt x="8980" y="182400"/>
                </a:cubicBezTo>
                <a:cubicBezTo>
                  <a:pt x="2600" y="180775"/>
                  <a:pt x="-1254" y="174286"/>
                  <a:pt x="371" y="167907"/>
                </a:cubicBezTo>
                <a:lnTo>
                  <a:pt x="18507" y="85094"/>
                </a:lnTo>
                <a:cubicBezTo>
                  <a:pt x="19046" y="82589"/>
                  <a:pt x="20412" y="80339"/>
                  <a:pt x="22386" y="78706"/>
                </a:cubicBezTo>
                <a:cubicBezTo>
                  <a:pt x="29227" y="73363"/>
                  <a:pt x="36947" y="69252"/>
                  <a:pt x="45199" y="66558"/>
                </a:cubicBezTo>
                <a:cubicBezTo>
                  <a:pt x="52649" y="64012"/>
                  <a:pt x="60416" y="62738"/>
                  <a:pt x="68183" y="62738"/>
                </a:cubicBezTo>
                <a:close/>
                <a:moveTo>
                  <a:pt x="296433" y="0"/>
                </a:moveTo>
                <a:cubicBezTo>
                  <a:pt x="312182" y="0"/>
                  <a:pt x="324950" y="12767"/>
                  <a:pt x="324950" y="28517"/>
                </a:cubicBezTo>
                <a:cubicBezTo>
                  <a:pt x="324950" y="44266"/>
                  <a:pt x="312182" y="57034"/>
                  <a:pt x="296433" y="57034"/>
                </a:cubicBezTo>
                <a:cubicBezTo>
                  <a:pt x="280683" y="57034"/>
                  <a:pt x="267916" y="44266"/>
                  <a:pt x="267916" y="28517"/>
                </a:cubicBezTo>
                <a:cubicBezTo>
                  <a:pt x="267916" y="12767"/>
                  <a:pt x="280683" y="0"/>
                  <a:pt x="296433" y="0"/>
                </a:cubicBezTo>
                <a:close/>
                <a:moveTo>
                  <a:pt x="182194" y="0"/>
                </a:moveTo>
                <a:cubicBezTo>
                  <a:pt x="197943" y="0"/>
                  <a:pt x="210711" y="12767"/>
                  <a:pt x="210711" y="28517"/>
                </a:cubicBezTo>
                <a:cubicBezTo>
                  <a:pt x="210711" y="44266"/>
                  <a:pt x="197943" y="57034"/>
                  <a:pt x="182194" y="57034"/>
                </a:cubicBezTo>
                <a:cubicBezTo>
                  <a:pt x="166444" y="57034"/>
                  <a:pt x="153677" y="44266"/>
                  <a:pt x="153677" y="28517"/>
                </a:cubicBezTo>
                <a:cubicBezTo>
                  <a:pt x="153677" y="12767"/>
                  <a:pt x="166444" y="0"/>
                  <a:pt x="182194" y="0"/>
                </a:cubicBezTo>
                <a:close/>
                <a:moveTo>
                  <a:pt x="68355" y="0"/>
                </a:moveTo>
                <a:cubicBezTo>
                  <a:pt x="84104" y="0"/>
                  <a:pt x="96872" y="12767"/>
                  <a:pt x="96872" y="28517"/>
                </a:cubicBezTo>
                <a:cubicBezTo>
                  <a:pt x="96872" y="44266"/>
                  <a:pt x="84104" y="57034"/>
                  <a:pt x="68355" y="57034"/>
                </a:cubicBezTo>
                <a:cubicBezTo>
                  <a:pt x="52605" y="57034"/>
                  <a:pt x="39838" y="44266"/>
                  <a:pt x="39838" y="28517"/>
                </a:cubicBezTo>
                <a:cubicBezTo>
                  <a:pt x="39838" y="12767"/>
                  <a:pt x="52605" y="0"/>
                  <a:pt x="68355" y="0"/>
                </a:cubicBezTo>
                <a:close/>
              </a:path>
            </a:pathLst>
          </a:cu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22" name="Google Shape;322;p69"/>
          <p:cNvSpPr/>
          <p:nvPr/>
        </p:nvSpPr>
        <p:spPr>
          <a:xfrm>
            <a:off x="7264867" y="5239123"/>
            <a:ext cx="456269" cy="319388"/>
          </a:xfrm>
          <a:custGeom>
            <a:avLst/>
            <a:gdLst/>
            <a:ahLst/>
            <a:cxnLst/>
            <a:rect l="l" t="t" r="r" b="b"/>
            <a:pathLst>
              <a:path w="456269" h="319388" extrusionOk="0">
                <a:moveTo>
                  <a:pt x="182508" y="228134"/>
                </a:moveTo>
                <a:lnTo>
                  <a:pt x="228135" y="228134"/>
                </a:lnTo>
                <a:lnTo>
                  <a:pt x="228135" y="250947"/>
                </a:lnTo>
                <a:lnTo>
                  <a:pt x="182508" y="250947"/>
                </a:lnTo>
                <a:close/>
                <a:moveTo>
                  <a:pt x="68441" y="228134"/>
                </a:moveTo>
                <a:lnTo>
                  <a:pt x="159695" y="228134"/>
                </a:lnTo>
                <a:lnTo>
                  <a:pt x="159695" y="250947"/>
                </a:lnTo>
                <a:lnTo>
                  <a:pt x="68441" y="250947"/>
                </a:lnTo>
                <a:close/>
                <a:moveTo>
                  <a:pt x="34220" y="193914"/>
                </a:moveTo>
                <a:lnTo>
                  <a:pt x="34220" y="285168"/>
                </a:lnTo>
                <a:lnTo>
                  <a:pt x="422049" y="285168"/>
                </a:lnTo>
                <a:lnTo>
                  <a:pt x="422049" y="193914"/>
                </a:lnTo>
                <a:close/>
                <a:moveTo>
                  <a:pt x="34220" y="34220"/>
                </a:moveTo>
                <a:lnTo>
                  <a:pt x="34220" y="125474"/>
                </a:lnTo>
                <a:lnTo>
                  <a:pt x="422049" y="125474"/>
                </a:lnTo>
                <a:lnTo>
                  <a:pt x="422049" y="34220"/>
                </a:lnTo>
                <a:close/>
                <a:moveTo>
                  <a:pt x="22813" y="0"/>
                </a:moveTo>
                <a:lnTo>
                  <a:pt x="433456" y="0"/>
                </a:lnTo>
                <a:cubicBezTo>
                  <a:pt x="446003" y="0"/>
                  <a:pt x="456269" y="10266"/>
                  <a:pt x="456269" y="22813"/>
                </a:cubicBezTo>
                <a:lnTo>
                  <a:pt x="456269" y="296575"/>
                </a:lnTo>
                <a:cubicBezTo>
                  <a:pt x="456269" y="309122"/>
                  <a:pt x="446003" y="319388"/>
                  <a:pt x="433456" y="319388"/>
                </a:cubicBezTo>
                <a:lnTo>
                  <a:pt x="22813" y="319388"/>
                </a:lnTo>
                <a:cubicBezTo>
                  <a:pt x="10266" y="319388"/>
                  <a:pt x="0" y="309122"/>
                  <a:pt x="0" y="296575"/>
                </a:cubicBezTo>
                <a:lnTo>
                  <a:pt x="0" y="22813"/>
                </a:lnTo>
                <a:cubicBezTo>
                  <a:pt x="0" y="10266"/>
                  <a:pt x="10266" y="0"/>
                  <a:pt x="22813" y="0"/>
                </a:cubicBezTo>
                <a:close/>
              </a:path>
            </a:pathLst>
          </a:cu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323" name="Google Shape;323;p69" descr="Monthly calendar with solid fill"/>
          <p:cNvGrpSpPr/>
          <p:nvPr/>
        </p:nvGrpSpPr>
        <p:grpSpPr>
          <a:xfrm>
            <a:off x="7299087" y="1178597"/>
            <a:ext cx="387828" cy="387828"/>
            <a:chOff x="1273637" y="3368444"/>
            <a:chExt cx="387828" cy="387828"/>
          </a:xfrm>
        </p:grpSpPr>
        <p:sp>
          <p:nvSpPr>
            <p:cNvPr id="324" name="Google Shape;324;p69"/>
            <p:cNvSpPr/>
            <p:nvPr/>
          </p:nvSpPr>
          <p:spPr>
            <a:xfrm>
              <a:off x="1273637" y="3436884"/>
              <a:ext cx="387828" cy="319388"/>
            </a:xfrm>
            <a:custGeom>
              <a:avLst/>
              <a:gdLst/>
              <a:ahLst/>
              <a:cxnLst/>
              <a:rect l="l" t="t" r="r" b="b"/>
              <a:pathLst>
                <a:path w="387828" h="319388" extrusionOk="0">
                  <a:moveTo>
                    <a:pt x="353609" y="34220"/>
                  </a:moveTo>
                  <a:lnTo>
                    <a:pt x="353609" y="79847"/>
                  </a:lnTo>
                  <a:lnTo>
                    <a:pt x="307982" y="79847"/>
                  </a:lnTo>
                  <a:lnTo>
                    <a:pt x="307982" y="34220"/>
                  </a:lnTo>
                  <a:lnTo>
                    <a:pt x="353609" y="34220"/>
                  </a:lnTo>
                  <a:close/>
                  <a:moveTo>
                    <a:pt x="34220" y="239541"/>
                  </a:moveTo>
                  <a:lnTo>
                    <a:pt x="79847" y="239541"/>
                  </a:lnTo>
                  <a:lnTo>
                    <a:pt x="79847" y="285168"/>
                  </a:lnTo>
                  <a:lnTo>
                    <a:pt x="34220" y="285168"/>
                  </a:lnTo>
                  <a:lnTo>
                    <a:pt x="34220" y="239541"/>
                  </a:lnTo>
                  <a:close/>
                  <a:moveTo>
                    <a:pt x="148287" y="34220"/>
                  </a:moveTo>
                  <a:lnTo>
                    <a:pt x="148287" y="79847"/>
                  </a:lnTo>
                  <a:lnTo>
                    <a:pt x="102661" y="79847"/>
                  </a:lnTo>
                  <a:lnTo>
                    <a:pt x="102661" y="34220"/>
                  </a:lnTo>
                  <a:lnTo>
                    <a:pt x="148287" y="34220"/>
                  </a:lnTo>
                  <a:close/>
                  <a:moveTo>
                    <a:pt x="216728" y="34220"/>
                  </a:moveTo>
                  <a:lnTo>
                    <a:pt x="216728" y="79847"/>
                  </a:lnTo>
                  <a:lnTo>
                    <a:pt x="171101" y="79847"/>
                  </a:lnTo>
                  <a:lnTo>
                    <a:pt x="171101" y="34220"/>
                  </a:lnTo>
                  <a:lnTo>
                    <a:pt x="216728" y="34220"/>
                  </a:lnTo>
                  <a:close/>
                  <a:moveTo>
                    <a:pt x="285168" y="148287"/>
                  </a:moveTo>
                  <a:lnTo>
                    <a:pt x="239541" y="148287"/>
                  </a:lnTo>
                  <a:lnTo>
                    <a:pt x="239541" y="102661"/>
                  </a:lnTo>
                  <a:lnTo>
                    <a:pt x="285168" y="102661"/>
                  </a:lnTo>
                  <a:lnTo>
                    <a:pt x="285168" y="148287"/>
                  </a:lnTo>
                  <a:close/>
                  <a:moveTo>
                    <a:pt x="307982" y="148287"/>
                  </a:moveTo>
                  <a:lnTo>
                    <a:pt x="307982" y="102661"/>
                  </a:lnTo>
                  <a:lnTo>
                    <a:pt x="353609" y="102661"/>
                  </a:lnTo>
                  <a:lnTo>
                    <a:pt x="353609" y="148287"/>
                  </a:lnTo>
                  <a:lnTo>
                    <a:pt x="307982" y="148287"/>
                  </a:lnTo>
                  <a:close/>
                  <a:moveTo>
                    <a:pt x="307982" y="216728"/>
                  </a:moveTo>
                  <a:lnTo>
                    <a:pt x="307982" y="171101"/>
                  </a:lnTo>
                  <a:lnTo>
                    <a:pt x="353609" y="171101"/>
                  </a:lnTo>
                  <a:lnTo>
                    <a:pt x="353609" y="216728"/>
                  </a:lnTo>
                  <a:lnTo>
                    <a:pt x="307982" y="216728"/>
                  </a:lnTo>
                  <a:close/>
                  <a:moveTo>
                    <a:pt x="171101" y="239541"/>
                  </a:moveTo>
                  <a:lnTo>
                    <a:pt x="216728" y="239541"/>
                  </a:lnTo>
                  <a:lnTo>
                    <a:pt x="216728" y="285168"/>
                  </a:lnTo>
                  <a:lnTo>
                    <a:pt x="171101" y="285168"/>
                  </a:lnTo>
                  <a:lnTo>
                    <a:pt x="171101" y="239541"/>
                  </a:lnTo>
                  <a:close/>
                  <a:moveTo>
                    <a:pt x="148287" y="239541"/>
                  </a:moveTo>
                  <a:lnTo>
                    <a:pt x="148287" y="285168"/>
                  </a:lnTo>
                  <a:lnTo>
                    <a:pt x="102661" y="285168"/>
                  </a:lnTo>
                  <a:lnTo>
                    <a:pt x="102661" y="239541"/>
                  </a:lnTo>
                  <a:lnTo>
                    <a:pt x="148287" y="239541"/>
                  </a:lnTo>
                  <a:close/>
                  <a:moveTo>
                    <a:pt x="102661" y="171101"/>
                  </a:moveTo>
                  <a:lnTo>
                    <a:pt x="148287" y="171101"/>
                  </a:lnTo>
                  <a:lnTo>
                    <a:pt x="148287" y="216728"/>
                  </a:lnTo>
                  <a:lnTo>
                    <a:pt x="102661" y="216728"/>
                  </a:lnTo>
                  <a:lnTo>
                    <a:pt x="102661" y="171101"/>
                  </a:lnTo>
                  <a:close/>
                  <a:moveTo>
                    <a:pt x="79847" y="171101"/>
                  </a:moveTo>
                  <a:lnTo>
                    <a:pt x="79847" y="216728"/>
                  </a:lnTo>
                  <a:lnTo>
                    <a:pt x="34220" y="216728"/>
                  </a:lnTo>
                  <a:lnTo>
                    <a:pt x="34220" y="171101"/>
                  </a:lnTo>
                  <a:lnTo>
                    <a:pt x="79847" y="171101"/>
                  </a:lnTo>
                  <a:close/>
                  <a:moveTo>
                    <a:pt x="79847" y="102661"/>
                  </a:moveTo>
                  <a:lnTo>
                    <a:pt x="79847" y="148287"/>
                  </a:lnTo>
                  <a:lnTo>
                    <a:pt x="34220" y="148287"/>
                  </a:lnTo>
                  <a:lnTo>
                    <a:pt x="34220" y="102661"/>
                  </a:lnTo>
                  <a:lnTo>
                    <a:pt x="79847" y="102661"/>
                  </a:lnTo>
                  <a:close/>
                  <a:moveTo>
                    <a:pt x="148287" y="148287"/>
                  </a:moveTo>
                  <a:lnTo>
                    <a:pt x="102661" y="148287"/>
                  </a:lnTo>
                  <a:lnTo>
                    <a:pt x="102661" y="102661"/>
                  </a:lnTo>
                  <a:lnTo>
                    <a:pt x="148287" y="102661"/>
                  </a:lnTo>
                  <a:lnTo>
                    <a:pt x="148287" y="148287"/>
                  </a:lnTo>
                  <a:close/>
                  <a:moveTo>
                    <a:pt x="171101" y="148287"/>
                  </a:moveTo>
                  <a:lnTo>
                    <a:pt x="171101" y="102661"/>
                  </a:lnTo>
                  <a:lnTo>
                    <a:pt x="216728" y="102661"/>
                  </a:lnTo>
                  <a:lnTo>
                    <a:pt x="216728" y="148287"/>
                  </a:lnTo>
                  <a:lnTo>
                    <a:pt x="171101" y="148287"/>
                  </a:lnTo>
                  <a:close/>
                  <a:moveTo>
                    <a:pt x="216728" y="216728"/>
                  </a:moveTo>
                  <a:lnTo>
                    <a:pt x="171101" y="216728"/>
                  </a:lnTo>
                  <a:lnTo>
                    <a:pt x="171101" y="171101"/>
                  </a:lnTo>
                  <a:lnTo>
                    <a:pt x="216728" y="171101"/>
                  </a:lnTo>
                  <a:lnTo>
                    <a:pt x="216728" y="216728"/>
                  </a:lnTo>
                  <a:close/>
                  <a:moveTo>
                    <a:pt x="239541" y="216728"/>
                  </a:moveTo>
                  <a:lnTo>
                    <a:pt x="239541" y="171101"/>
                  </a:lnTo>
                  <a:lnTo>
                    <a:pt x="285168" y="171101"/>
                  </a:lnTo>
                  <a:lnTo>
                    <a:pt x="285168" y="216728"/>
                  </a:lnTo>
                  <a:lnTo>
                    <a:pt x="239541" y="216728"/>
                  </a:lnTo>
                  <a:close/>
                  <a:moveTo>
                    <a:pt x="285168" y="34220"/>
                  </a:moveTo>
                  <a:lnTo>
                    <a:pt x="285168" y="79847"/>
                  </a:lnTo>
                  <a:lnTo>
                    <a:pt x="239541" y="79847"/>
                  </a:lnTo>
                  <a:lnTo>
                    <a:pt x="239541" y="34220"/>
                  </a:lnTo>
                  <a:lnTo>
                    <a:pt x="285168" y="34220"/>
                  </a:lnTo>
                  <a:close/>
                  <a:moveTo>
                    <a:pt x="0" y="0"/>
                  </a:moveTo>
                  <a:lnTo>
                    <a:pt x="0" y="319388"/>
                  </a:lnTo>
                  <a:lnTo>
                    <a:pt x="387829" y="319388"/>
                  </a:lnTo>
                  <a:lnTo>
                    <a:pt x="387829" y="0"/>
                  </a:lnTo>
                  <a:lnTo>
                    <a:pt x="0" y="0"/>
                  </a:lnTo>
                  <a:close/>
                </a:path>
              </a:pathLst>
            </a:cu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325" name="Google Shape;325;p69"/>
            <p:cNvSpPr/>
            <p:nvPr/>
          </p:nvSpPr>
          <p:spPr>
            <a:xfrm>
              <a:off x="1273637" y="3368444"/>
              <a:ext cx="387828" cy="45626"/>
            </a:xfrm>
            <a:custGeom>
              <a:avLst/>
              <a:gdLst/>
              <a:ahLst/>
              <a:cxnLst/>
              <a:rect l="l" t="t" r="r" b="b"/>
              <a:pathLst>
                <a:path w="387828" h="45626" extrusionOk="0">
                  <a:moveTo>
                    <a:pt x="0" y="0"/>
                  </a:moveTo>
                  <a:lnTo>
                    <a:pt x="387829" y="0"/>
                  </a:lnTo>
                  <a:lnTo>
                    <a:pt x="387829" y="45627"/>
                  </a:lnTo>
                  <a:lnTo>
                    <a:pt x="0" y="45627"/>
                  </a:lnTo>
                  <a:close/>
                </a:path>
              </a:pathLst>
            </a:cu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cxnSp>
        <p:nvCxnSpPr>
          <p:cNvPr id="326" name="Google Shape;326;p69"/>
          <p:cNvCxnSpPr/>
          <p:nvPr/>
        </p:nvCxnSpPr>
        <p:spPr>
          <a:xfrm>
            <a:off x="8287999" y="2362200"/>
            <a:ext cx="3230800" cy="0"/>
          </a:xfrm>
          <a:prstGeom prst="straightConnector1">
            <a:avLst/>
          </a:prstGeom>
          <a:noFill/>
          <a:ln w="12700" cap="flat" cmpd="sng">
            <a:solidFill>
              <a:srgbClr val="D8D8D8">
                <a:alpha val="49800"/>
              </a:srgbClr>
            </a:solidFill>
            <a:prstDash val="solid"/>
            <a:miter lim="800000"/>
            <a:headEnd type="none" w="sm" len="sm"/>
            <a:tailEnd type="none" w="sm" len="sm"/>
          </a:ln>
        </p:spPr>
      </p:cxnSp>
      <p:cxnSp>
        <p:nvCxnSpPr>
          <p:cNvPr id="327" name="Google Shape;327;p69"/>
          <p:cNvCxnSpPr/>
          <p:nvPr/>
        </p:nvCxnSpPr>
        <p:spPr>
          <a:xfrm>
            <a:off x="8287999" y="4457700"/>
            <a:ext cx="3230800" cy="0"/>
          </a:xfrm>
          <a:prstGeom prst="straightConnector1">
            <a:avLst/>
          </a:prstGeom>
          <a:noFill/>
          <a:ln w="12700" cap="flat" cmpd="sng">
            <a:solidFill>
              <a:srgbClr val="D8D8D8">
                <a:alpha val="49800"/>
              </a:srgbClr>
            </a:solidFill>
            <a:prstDash val="solid"/>
            <a:miter lim="800000"/>
            <a:headEnd type="none" w="sm" len="sm"/>
            <a:tailEnd type="none" w="sm" len="sm"/>
          </a:ln>
        </p:spPr>
      </p:cxnSp>
      <p:sp>
        <p:nvSpPr>
          <p:cNvPr id="328" name="Google Shape;328;p69"/>
          <p:cNvSpPr txBox="1"/>
          <p:nvPr/>
        </p:nvSpPr>
        <p:spPr>
          <a:xfrm>
            <a:off x="191775" y="9486900"/>
            <a:ext cx="196000" cy="379615"/>
          </a:xfrm>
          <a:prstGeom prst="rect">
            <a:avLst/>
          </a:prstGeom>
          <a:noFill/>
          <a:ln>
            <a:noFill/>
          </a:ln>
        </p:spPr>
        <p:txBody>
          <a:bodyPr spcFirstLastPara="1" wrap="square" lIns="91433" tIns="45700" rIns="91433" bIns="45700" anchor="t" anchorCtr="0">
            <a:spAutoFit/>
          </a:bodyPr>
          <a:lstStyle/>
          <a:p>
            <a:endParaRPr sz="1867">
              <a:solidFill>
                <a:schemeClr val="dk1"/>
              </a:solidFill>
              <a:latin typeface="Calibri"/>
              <a:ea typeface="Calibri"/>
              <a:cs typeface="Calibri"/>
              <a:sym typeface="Calibri"/>
            </a:endParaRPr>
          </a:p>
        </p:txBody>
      </p:sp>
      <p:sp>
        <p:nvSpPr>
          <p:cNvPr id="329" name="Google Shape;329;p69"/>
          <p:cNvSpPr/>
          <p:nvPr/>
        </p:nvSpPr>
        <p:spPr>
          <a:xfrm rot="-1799964">
            <a:off x="5824793" y="-1560015"/>
            <a:ext cx="4556883" cy="1843869"/>
          </a:xfrm>
          <a:prstGeom prst="roundRect">
            <a:avLst>
              <a:gd name="adj" fmla="val 50000"/>
            </a:avLst>
          </a:prstGeom>
          <a:noFill/>
          <a:ln w="127000" cap="flat" cmpd="sng">
            <a:solidFill>
              <a:schemeClr val="lt1">
                <a:alpha val="25880"/>
              </a:schemeClr>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30" name="Google Shape;330;p69"/>
          <p:cNvSpPr/>
          <p:nvPr/>
        </p:nvSpPr>
        <p:spPr>
          <a:xfrm rot="-1799964">
            <a:off x="2319593" y="6301284"/>
            <a:ext cx="4556883" cy="1843869"/>
          </a:xfrm>
          <a:prstGeom prst="roundRect">
            <a:avLst>
              <a:gd name="adj" fmla="val 50000"/>
            </a:avLst>
          </a:prstGeom>
          <a:noFill/>
          <a:ln w="127000" cap="flat" cmpd="sng">
            <a:solidFill>
              <a:schemeClr val="lt1">
                <a:alpha val="25880"/>
              </a:schemeClr>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331" name="Google Shape;331;p69"/>
          <p:cNvPicPr preferRelativeResize="0"/>
          <p:nvPr/>
        </p:nvPicPr>
        <p:blipFill rotWithShape="1">
          <a:blip r:embed="rId3">
            <a:alphaModFix/>
          </a:blip>
          <a:srcRect/>
          <a:stretch/>
        </p:blipFill>
        <p:spPr>
          <a:xfrm>
            <a:off x="353280" y="6295359"/>
            <a:ext cx="2979197" cy="340735"/>
          </a:xfrm>
          <a:prstGeom prst="rect">
            <a:avLst/>
          </a:prstGeom>
          <a:noFill/>
          <a:ln>
            <a:noFill/>
          </a:ln>
        </p:spPr>
      </p:pic>
      <p:pic>
        <p:nvPicPr>
          <p:cNvPr id="332" name="Google Shape;332;p69"/>
          <p:cNvPicPr preferRelativeResize="0"/>
          <p:nvPr/>
        </p:nvPicPr>
        <p:blipFill>
          <a:blip r:embed="rId4">
            <a:alphaModFix/>
          </a:blip>
          <a:stretch>
            <a:fillRect/>
          </a:stretch>
        </p:blipFill>
        <p:spPr>
          <a:xfrm>
            <a:off x="451502" y="1117600"/>
            <a:ext cx="5720604" cy="4237701"/>
          </a:xfrm>
          <a:prstGeom prst="rect">
            <a:avLst/>
          </a:prstGeom>
          <a:noFill/>
          <a:ln>
            <a:noFill/>
          </a:ln>
          <a:effectLst>
            <a:outerShdw blurRad="57150" dist="19050" dir="5400000" algn="bl" rotWithShape="0">
              <a:srgbClr val="000000">
                <a:alpha val="50000"/>
              </a:srgbClr>
            </a:outerShdw>
          </a:effectLst>
        </p:spPr>
      </p:pic>
      <p:pic>
        <p:nvPicPr>
          <p:cNvPr id="333" name="Google Shape;333;p69" descr="A picture containing monitor, clock, screen, light&#10;&#10;Description automatically generated"/>
          <p:cNvPicPr preferRelativeResize="0"/>
          <p:nvPr/>
        </p:nvPicPr>
        <p:blipFill rotWithShape="1">
          <a:blip r:embed="rId5">
            <a:alphaModFix/>
          </a:blip>
          <a:srcRect/>
          <a:stretch/>
        </p:blipFill>
        <p:spPr>
          <a:xfrm>
            <a:off x="10454979" y="6353093"/>
            <a:ext cx="1453475" cy="280952"/>
          </a:xfrm>
          <a:prstGeom prst="rect">
            <a:avLst/>
          </a:prstGeom>
          <a:noFill/>
          <a:ln>
            <a:noFill/>
          </a:ln>
        </p:spPr>
      </p:pic>
      <p:sp>
        <p:nvSpPr>
          <p:cNvPr id="334" name="Google Shape;334;p69"/>
          <p:cNvSpPr txBox="1"/>
          <p:nvPr/>
        </p:nvSpPr>
        <p:spPr>
          <a:xfrm>
            <a:off x="9355213" y="3690180"/>
            <a:ext cx="1836800" cy="861862"/>
          </a:xfrm>
          <a:prstGeom prst="rect">
            <a:avLst/>
          </a:prstGeom>
          <a:noFill/>
          <a:ln>
            <a:noFill/>
          </a:ln>
        </p:spPr>
        <p:txBody>
          <a:bodyPr spcFirstLastPara="1" wrap="square" lIns="121900" tIns="121900" rIns="121900" bIns="121900" anchor="t" anchorCtr="0">
            <a:spAutoFit/>
          </a:bodyPr>
          <a:lstStyle/>
          <a:p>
            <a:pPr>
              <a:lnSpc>
                <a:spcPct val="150000"/>
              </a:lnSpc>
            </a:pPr>
            <a:r>
              <a:rPr lang="en" sz="2667">
                <a:solidFill>
                  <a:srgbClr val="595959"/>
                </a:solidFill>
                <a:latin typeface="Mulish"/>
                <a:ea typeface="Mulish"/>
                <a:cs typeface="Mulish"/>
                <a:sym typeface="Mulish"/>
              </a:rPr>
              <a:t>programs</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3A1C2E0-1C47-D7D2-67D3-E5B6B233B578}"/>
              </a:ext>
            </a:extLst>
          </p:cNvPr>
          <p:cNvSpPr>
            <a:spLocks noGrp="1"/>
          </p:cNvSpPr>
          <p:nvPr>
            <p:ph type="subTitle" idx="1"/>
          </p:nvPr>
        </p:nvSpPr>
        <p:spPr/>
        <p:txBody>
          <a:bodyPr/>
          <a:lstStyle/>
          <a:p>
            <a:endParaRPr lang="en-US" sz="2800" dirty="0"/>
          </a:p>
        </p:txBody>
      </p:sp>
      <p:sp>
        <p:nvSpPr>
          <p:cNvPr id="6" name="Text Placeholder 5">
            <a:extLst>
              <a:ext uri="{FF2B5EF4-FFF2-40B4-BE49-F238E27FC236}">
                <a16:creationId xmlns:a16="http://schemas.microsoft.com/office/drawing/2014/main" id="{1E14E04F-D898-8AD7-4F8D-D2E36A944D94}"/>
              </a:ext>
            </a:extLst>
          </p:cNvPr>
          <p:cNvSpPr>
            <a:spLocks noGrp="1"/>
          </p:cNvSpPr>
          <p:nvPr>
            <p:ph type="body" idx="13"/>
          </p:nvPr>
        </p:nvSpPr>
        <p:spPr/>
        <p:txBody>
          <a:bodyPr/>
          <a:lstStyle/>
          <a:p>
            <a:endParaRPr lang="en-US"/>
          </a:p>
        </p:txBody>
      </p:sp>
      <p:sp>
        <p:nvSpPr>
          <p:cNvPr id="2" name="Date Placeholder 1">
            <a:extLst>
              <a:ext uri="{FF2B5EF4-FFF2-40B4-BE49-F238E27FC236}">
                <a16:creationId xmlns:a16="http://schemas.microsoft.com/office/drawing/2014/main" id="{CAA1EAF2-2718-9F3B-87AC-7EFAA147018E}"/>
              </a:ext>
            </a:extLst>
          </p:cNvPr>
          <p:cNvSpPr>
            <a:spLocks noGrp="1"/>
          </p:cNvSpPr>
          <p:nvPr>
            <p:ph type="dt" sz="half" idx="4294967295"/>
          </p:nvPr>
        </p:nvSpPr>
        <p:spPr>
          <a:xfrm>
            <a:off x="0" y="6356350"/>
            <a:ext cx="2743200" cy="365125"/>
          </a:xfrm>
        </p:spPr>
        <p:txBody>
          <a:bodyPr/>
          <a:lstStyle/>
          <a:p>
            <a:fld id="{C8BCFB7F-4371-4566-B050-D715EB69381C}" type="datetime1">
              <a:rPr lang="en-US" smtClean="0"/>
              <a:t>12/10/2025</a:t>
            </a:fld>
            <a:endParaRPr lang="en-US"/>
          </a:p>
        </p:txBody>
      </p:sp>
      <p:sp>
        <p:nvSpPr>
          <p:cNvPr id="4" name="Slide Number Placeholder 3">
            <a:extLst>
              <a:ext uri="{FF2B5EF4-FFF2-40B4-BE49-F238E27FC236}">
                <a16:creationId xmlns:a16="http://schemas.microsoft.com/office/drawing/2014/main" id="{904E8280-8029-805D-05C9-A176F79CF6D5}"/>
              </a:ext>
            </a:extLst>
          </p:cNvPr>
          <p:cNvSpPr>
            <a:spLocks noGrp="1"/>
          </p:cNvSpPr>
          <p:nvPr>
            <p:ph type="sldNum" sz="quarter" idx="4294967295"/>
          </p:nvPr>
        </p:nvSpPr>
        <p:spPr>
          <a:xfrm>
            <a:off x="9448800" y="6356350"/>
            <a:ext cx="2743200" cy="365125"/>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4028312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185B-FC97-1BFC-D292-4D4FDFCA75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7A14C2-2991-BAAB-2850-5DD73CFB764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5000"/>
              <a:extLst>
                <a:ext uri="{28A0092B-C50C-407E-A947-70E740481C1C}">
                  <a14:useLocalDpi xmlns:a14="http://schemas.microsoft.com/office/drawing/2010/main"/>
                </a:ext>
              </a:extLst>
            </a:blip>
            <a:stretch>
              <a:fillRect t="-9259" b="-9259"/>
            </a:stretch>
          </a:blipFill>
        </p:spPr>
        <p:txBody>
          <a:bodyPr/>
          <a:lstStyle/>
          <a:p>
            <a:endParaRPr lang="en-US" sz="1200"/>
          </a:p>
        </p:txBody>
      </p:sp>
      <p:sp>
        <p:nvSpPr>
          <p:cNvPr id="3" name="Freeform 3">
            <a:extLst>
              <a:ext uri="{FF2B5EF4-FFF2-40B4-BE49-F238E27FC236}">
                <a16:creationId xmlns:a16="http://schemas.microsoft.com/office/drawing/2014/main" id="{079DDD92-030E-ACAD-7E32-6A17DD33CC71}"/>
              </a:ext>
            </a:extLst>
          </p:cNvPr>
          <p:cNvSpPr/>
          <p:nvPr/>
        </p:nvSpPr>
        <p:spPr>
          <a:xfrm flipH="1">
            <a:off x="10480370" y="-511305"/>
            <a:ext cx="2560418" cy="3341492"/>
          </a:xfrm>
          <a:custGeom>
            <a:avLst/>
            <a:gdLst/>
            <a:ahLst/>
            <a:cxnLst/>
            <a:rect l="l" t="t" r="r" b="b"/>
            <a:pathLst>
              <a:path w="3840627" h="5012238">
                <a:moveTo>
                  <a:pt x="3840627" y="0"/>
                </a:moveTo>
                <a:lnTo>
                  <a:pt x="0" y="0"/>
                </a:lnTo>
                <a:lnTo>
                  <a:pt x="0" y="5012238"/>
                </a:lnTo>
                <a:lnTo>
                  <a:pt x="3840627" y="5012238"/>
                </a:lnTo>
                <a:lnTo>
                  <a:pt x="38406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a:extLst>
              <a:ext uri="{FF2B5EF4-FFF2-40B4-BE49-F238E27FC236}">
                <a16:creationId xmlns:a16="http://schemas.microsoft.com/office/drawing/2014/main" id="{9AD3B122-F20D-BD21-F128-4088984F990A}"/>
              </a:ext>
            </a:extLst>
          </p:cNvPr>
          <p:cNvGrpSpPr/>
          <p:nvPr/>
        </p:nvGrpSpPr>
        <p:grpSpPr>
          <a:xfrm>
            <a:off x="-401104" y="6543039"/>
            <a:ext cx="12994208" cy="629923"/>
            <a:chOff x="0" y="0"/>
            <a:chExt cx="5133514" cy="248858"/>
          </a:xfrm>
        </p:grpSpPr>
        <p:sp>
          <p:nvSpPr>
            <p:cNvPr id="6" name="Freeform 6">
              <a:extLst>
                <a:ext uri="{FF2B5EF4-FFF2-40B4-BE49-F238E27FC236}">
                  <a16:creationId xmlns:a16="http://schemas.microsoft.com/office/drawing/2014/main" id="{C2188C2E-24FB-8E1E-7FDE-2B40BEBC4F32}"/>
                </a:ext>
              </a:extLst>
            </p:cNvPr>
            <p:cNvSpPr/>
            <p:nvPr/>
          </p:nvSpPr>
          <p:spPr>
            <a:xfrm>
              <a:off x="0" y="0"/>
              <a:ext cx="5133514" cy="248858"/>
            </a:xfrm>
            <a:custGeom>
              <a:avLst/>
              <a:gdLst/>
              <a:ahLst/>
              <a:cxnLst/>
              <a:rect l="l" t="t" r="r" b="b"/>
              <a:pathLst>
                <a:path w="5133514" h="248858">
                  <a:moveTo>
                    <a:pt x="0" y="0"/>
                  </a:moveTo>
                  <a:lnTo>
                    <a:pt x="5133514" y="0"/>
                  </a:lnTo>
                  <a:lnTo>
                    <a:pt x="5133514" y="248858"/>
                  </a:lnTo>
                  <a:lnTo>
                    <a:pt x="0" y="248858"/>
                  </a:lnTo>
                  <a:close/>
                </a:path>
              </a:pathLst>
            </a:custGeom>
            <a:solidFill>
              <a:srgbClr val="55A51C"/>
            </a:solidFill>
          </p:spPr>
          <p:txBody>
            <a:bodyPr/>
            <a:lstStyle/>
            <a:p>
              <a:endParaRPr lang="en-US" sz="1200"/>
            </a:p>
          </p:txBody>
        </p:sp>
        <p:sp>
          <p:nvSpPr>
            <p:cNvPr id="7" name="TextBox 7">
              <a:extLst>
                <a:ext uri="{FF2B5EF4-FFF2-40B4-BE49-F238E27FC236}">
                  <a16:creationId xmlns:a16="http://schemas.microsoft.com/office/drawing/2014/main" id="{12AAA9A6-B085-5A34-A1DC-0D5B2BBFE4D8}"/>
                </a:ext>
              </a:extLst>
            </p:cNvPr>
            <p:cNvSpPr txBox="1"/>
            <p:nvPr/>
          </p:nvSpPr>
          <p:spPr>
            <a:xfrm>
              <a:off x="0" y="-76200"/>
              <a:ext cx="5133514" cy="325058"/>
            </a:xfrm>
            <a:prstGeom prst="rect">
              <a:avLst/>
            </a:prstGeom>
          </p:spPr>
          <p:txBody>
            <a:bodyPr lIns="33867" tIns="33867" rIns="33867" bIns="33867" rtlCol="0" anchor="ctr"/>
            <a:lstStyle/>
            <a:p>
              <a:pPr algn="ctr">
                <a:lnSpc>
                  <a:spcPts val="1773"/>
                </a:lnSpc>
              </a:pPr>
              <a:endParaRPr sz="1200"/>
            </a:p>
          </p:txBody>
        </p:sp>
      </p:grpSp>
      <p:sp>
        <p:nvSpPr>
          <p:cNvPr id="8" name="Freeform 8">
            <a:extLst>
              <a:ext uri="{FF2B5EF4-FFF2-40B4-BE49-F238E27FC236}">
                <a16:creationId xmlns:a16="http://schemas.microsoft.com/office/drawing/2014/main" id="{B0F17B5A-E77F-2A4B-E94A-9A2D0E510987}"/>
              </a:ext>
            </a:extLst>
          </p:cNvPr>
          <p:cNvSpPr/>
          <p:nvPr/>
        </p:nvSpPr>
        <p:spPr>
          <a:xfrm>
            <a:off x="8175567" y="134002"/>
            <a:ext cx="2235344" cy="440571"/>
          </a:xfrm>
          <a:custGeom>
            <a:avLst/>
            <a:gdLst/>
            <a:ahLst/>
            <a:cxnLst/>
            <a:rect l="l" t="t" r="r" b="b"/>
            <a:pathLst>
              <a:path w="3353016" h="660856">
                <a:moveTo>
                  <a:pt x="0" y="0"/>
                </a:moveTo>
                <a:lnTo>
                  <a:pt x="3353015" y="0"/>
                </a:lnTo>
                <a:lnTo>
                  <a:pt x="3353015" y="660856"/>
                </a:lnTo>
                <a:lnTo>
                  <a:pt x="0" y="66085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Title 1">
            <a:extLst>
              <a:ext uri="{FF2B5EF4-FFF2-40B4-BE49-F238E27FC236}">
                <a16:creationId xmlns:a16="http://schemas.microsoft.com/office/drawing/2014/main" id="{00A34B6B-ACB0-4A1D-8161-19167EAE3B0A}"/>
              </a:ext>
            </a:extLst>
          </p:cNvPr>
          <p:cNvSpPr txBox="1">
            <a:spLocks/>
          </p:cNvSpPr>
          <p:nvPr/>
        </p:nvSpPr>
        <p:spPr>
          <a:xfrm>
            <a:off x="244972" y="-14718"/>
            <a:ext cx="8053553" cy="808976"/>
          </a:xfrm>
          <a:prstGeom prst="rect">
            <a:avLst/>
          </a:prstGeom>
        </p:spPr>
        <p:txBody>
          <a:bodyPr vert="horz" lIns="91440" tIns="45720" rIns="91440" bIns="45720" rtlCol="0" anchor="b">
            <a:normAutofit fontScale="97500"/>
          </a:bodyPr>
          <a:lstStyle>
            <a:lvl1pPr algn="l" defTabSz="914126" rtl="0" eaLnBrk="1" latinLnBrk="0" hangingPunct="1">
              <a:lnSpc>
                <a:spcPct val="90000"/>
              </a:lnSpc>
              <a:spcBef>
                <a:spcPct val="0"/>
              </a:spcBef>
              <a:buNone/>
              <a:defRPr sz="3199" b="0"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defTabSz="914172">
              <a:defRPr/>
            </a:pPr>
            <a:endParaRPr lang="en-US" sz="3200">
              <a:solidFill>
                <a:srgbClr val="000000"/>
              </a:solidFill>
            </a:endParaRPr>
          </a:p>
        </p:txBody>
      </p:sp>
      <p:graphicFrame>
        <p:nvGraphicFramePr>
          <p:cNvPr id="32" name="Table 8">
            <a:extLst>
              <a:ext uri="{FF2B5EF4-FFF2-40B4-BE49-F238E27FC236}">
                <a16:creationId xmlns:a16="http://schemas.microsoft.com/office/drawing/2014/main" id="{D9535C77-7919-967F-2A82-8E6D09B9AD79}"/>
              </a:ext>
            </a:extLst>
          </p:cNvPr>
          <p:cNvGraphicFramePr>
            <a:graphicFrameLocks noGrp="1"/>
          </p:cNvGraphicFramePr>
          <p:nvPr/>
        </p:nvGraphicFramePr>
        <p:xfrm>
          <a:off x="2528640" y="3473006"/>
          <a:ext cx="8614003" cy="2780711"/>
        </p:xfrm>
        <a:graphic>
          <a:graphicData uri="http://schemas.openxmlformats.org/drawingml/2006/table">
            <a:tbl>
              <a:tblPr firstRow="1" bandRow="1"/>
              <a:tblGrid>
                <a:gridCol w="2333996">
                  <a:extLst>
                    <a:ext uri="{9D8B030D-6E8A-4147-A177-3AD203B41FA5}">
                      <a16:colId xmlns:a16="http://schemas.microsoft.com/office/drawing/2014/main" val="3790407353"/>
                    </a:ext>
                  </a:extLst>
                </a:gridCol>
                <a:gridCol w="208232">
                  <a:extLst>
                    <a:ext uri="{9D8B030D-6E8A-4147-A177-3AD203B41FA5}">
                      <a16:colId xmlns:a16="http://schemas.microsoft.com/office/drawing/2014/main" val="3066471126"/>
                    </a:ext>
                  </a:extLst>
                </a:gridCol>
                <a:gridCol w="208232">
                  <a:extLst>
                    <a:ext uri="{9D8B030D-6E8A-4147-A177-3AD203B41FA5}">
                      <a16:colId xmlns:a16="http://schemas.microsoft.com/office/drawing/2014/main" val="2364298418"/>
                    </a:ext>
                  </a:extLst>
                </a:gridCol>
                <a:gridCol w="208232">
                  <a:extLst>
                    <a:ext uri="{9D8B030D-6E8A-4147-A177-3AD203B41FA5}">
                      <a16:colId xmlns:a16="http://schemas.microsoft.com/office/drawing/2014/main" val="692453365"/>
                    </a:ext>
                  </a:extLst>
                </a:gridCol>
                <a:gridCol w="2466529">
                  <a:extLst>
                    <a:ext uri="{9D8B030D-6E8A-4147-A177-3AD203B41FA5}">
                      <a16:colId xmlns:a16="http://schemas.microsoft.com/office/drawing/2014/main" val="3848863471"/>
                    </a:ext>
                  </a:extLst>
                </a:gridCol>
                <a:gridCol w="208232">
                  <a:extLst>
                    <a:ext uri="{9D8B030D-6E8A-4147-A177-3AD203B41FA5}">
                      <a16:colId xmlns:a16="http://schemas.microsoft.com/office/drawing/2014/main" val="1652797642"/>
                    </a:ext>
                  </a:extLst>
                </a:gridCol>
                <a:gridCol w="208232">
                  <a:extLst>
                    <a:ext uri="{9D8B030D-6E8A-4147-A177-3AD203B41FA5}">
                      <a16:colId xmlns:a16="http://schemas.microsoft.com/office/drawing/2014/main" val="1519778104"/>
                    </a:ext>
                  </a:extLst>
                </a:gridCol>
                <a:gridCol w="208232">
                  <a:extLst>
                    <a:ext uri="{9D8B030D-6E8A-4147-A177-3AD203B41FA5}">
                      <a16:colId xmlns:a16="http://schemas.microsoft.com/office/drawing/2014/main" val="3166718692"/>
                    </a:ext>
                  </a:extLst>
                </a:gridCol>
                <a:gridCol w="2564086">
                  <a:extLst>
                    <a:ext uri="{9D8B030D-6E8A-4147-A177-3AD203B41FA5}">
                      <a16:colId xmlns:a16="http://schemas.microsoft.com/office/drawing/2014/main" val="2589572630"/>
                    </a:ext>
                  </a:extLst>
                </a:gridCol>
              </a:tblGrid>
              <a:tr h="45717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National Network for Microelectronics Education</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Chips &amp; Childcare</a:t>
                      </a: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lvl="0">
                        <a:buNone/>
                      </a:pPr>
                      <a:r>
                        <a:rPr lang="en-US" sz="1200" b="1" i="0" u="none" strike="noStrike" noProof="0" dirty="0" err="1">
                          <a:solidFill>
                            <a:schemeClr val="bg1"/>
                          </a:solidFill>
                          <a:latin typeface="Arial"/>
                        </a:rPr>
                        <a:t>ChipPath</a:t>
                      </a:r>
                      <a:r>
                        <a:rPr lang="en-US" sz="1200" b="1" i="0" u="none" strike="noStrike" noProof="0" dirty="0">
                          <a:solidFill>
                            <a:schemeClr val="bg1"/>
                          </a:solidFill>
                          <a:latin typeface="Arial"/>
                        </a:rPr>
                        <a:t> Career Exploration Site</a:t>
                      </a: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2057293719"/>
                  </a:ext>
                </a:extLst>
              </a:tr>
              <a:tr h="30477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Mentoring Programs</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lvl="0" algn="l">
                        <a:lnSpc>
                          <a:spcPct val="100000"/>
                        </a:lnSpc>
                        <a:spcBef>
                          <a:spcPts val="0"/>
                        </a:spcBef>
                        <a:spcAft>
                          <a:spcPts val="0"/>
                        </a:spcAft>
                        <a:buNone/>
                      </a:pPr>
                      <a:r>
                        <a:rPr lang="en-US" sz="1200" b="1" i="0" u="none" strike="noStrike" noProof="0" dirty="0">
                          <a:solidFill>
                            <a:schemeClr val="bg1"/>
                          </a:solidFill>
                          <a:latin typeface="Arial"/>
                        </a:rPr>
                        <a:t>SEMI Certifications</a:t>
                      </a:r>
                      <a:endParaRPr lang="en-US" sz="1200" b="1" i="0" u="none" strike="noStrike" noProof="0" dirty="0">
                        <a:solidFill>
                          <a:srgbClr val="000000"/>
                        </a:solidFill>
                        <a:latin typeface="Arial"/>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lvl="0">
                        <a:buNone/>
                      </a:pPr>
                      <a:r>
                        <a:rPr lang="en-US" sz="1200" b="1" dirty="0">
                          <a:solidFill>
                            <a:schemeClr val="bg1"/>
                          </a:solidFill>
                        </a:rPr>
                        <a:t>SEMI </a:t>
                      </a:r>
                      <a:r>
                        <a:rPr lang="en-US" sz="1200" b="1" dirty="0" err="1">
                          <a:solidFill>
                            <a:schemeClr val="bg1"/>
                          </a:solidFill>
                        </a:rPr>
                        <a:t>Vetworks</a:t>
                      </a: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2676203256"/>
                  </a:ext>
                </a:extLst>
              </a:tr>
              <a:tr h="30477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marL="0" marR="0" lvl="0" indent="0" algn="l" rtl="0" eaLnBrk="1" fontAlgn="auto" latinLnBrk="0" hangingPunct="1">
                        <a:lnSpc>
                          <a:spcPct val="100000"/>
                        </a:lnSpc>
                        <a:spcBef>
                          <a:spcPts val="0"/>
                        </a:spcBef>
                        <a:spcAft>
                          <a:spcPts val="0"/>
                        </a:spcAft>
                        <a:buClrTx/>
                        <a:buSzTx/>
                        <a:buFontTx/>
                        <a:buNone/>
                      </a:pPr>
                      <a:r>
                        <a:rPr lang="en-US" sz="1200" b="1" kern="1200" dirty="0">
                          <a:solidFill>
                            <a:schemeClr val="bg1"/>
                          </a:solidFill>
                        </a:rPr>
                        <a:t>Workforce Intermediary</a:t>
                      </a: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marL="0" marR="0" lvl="0" indent="0" algn="l" defTabSz="412626"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High Tech U</a:t>
                      </a:r>
                      <a:endParaRPr lang="en-US" sz="1200" b="1" i="0" u="none" strike="noStrike" kern="1200" cap="none" spc="0" baseline="0" dirty="0">
                        <a:solidFill>
                          <a:schemeClr val="bg1"/>
                        </a:solidFill>
                        <a:uFillTx/>
                        <a:latin typeface="Arial" panose="020B0604020202020204"/>
                        <a:ea typeface="+mn-ea"/>
                        <a:cs typeface="+mn-cs"/>
                        <a:sym typeface="Gotham Book"/>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err="1">
                          <a:solidFill>
                            <a:schemeClr val="bg1"/>
                          </a:solidFill>
                        </a:rPr>
                        <a:t>Roadtrip</a:t>
                      </a:r>
                      <a:r>
                        <a:rPr lang="en-US" sz="1200" b="1" dirty="0">
                          <a:solidFill>
                            <a:schemeClr val="bg1"/>
                          </a:solidFill>
                        </a:rPr>
                        <a:t> Nation Documentary</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441135188"/>
                  </a:ext>
                </a:extLst>
              </a:tr>
              <a:tr h="64005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kern="1200">
                          <a:solidFill>
                            <a:schemeClr val="bg1"/>
                          </a:solidFill>
                        </a:rPr>
                        <a:t>Semiconductor Career and </a:t>
                      </a:r>
                      <a:r>
                        <a:rPr lang="en-US" sz="1200" b="1" kern="1200" dirty="0">
                          <a:solidFill>
                            <a:schemeClr val="bg1"/>
                          </a:solidFill>
                        </a:rPr>
                        <a:t>Apprenticeship Network (SCAN)</a:t>
                      </a:r>
                      <a:endParaRPr lang="en-US" sz="1200" b="1" kern="1200" dirty="0">
                        <a:solidFill>
                          <a:schemeClr val="bg1"/>
                        </a:solidFill>
                        <a:latin typeface="+mn-lt"/>
                        <a:ea typeface="+mn-ea"/>
                        <a:cs typeface="+mn-cs"/>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Excellence in  Achievement Award</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kern="1200" dirty="0">
                          <a:solidFill>
                            <a:schemeClr val="bg1"/>
                          </a:solidFill>
                        </a:rPr>
                        <a:t>K-12 Educator Resources/ Train the Trainer</a:t>
                      </a:r>
                      <a:endParaRPr lang="en-US" sz="1200" b="1" kern="1200" dirty="0">
                        <a:solidFill>
                          <a:schemeClr val="bg1"/>
                        </a:solidFill>
                        <a:latin typeface="+mn-lt"/>
                        <a:ea typeface="+mn-ea"/>
                        <a:cs typeface="+mn-cs"/>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994235772"/>
                  </a:ext>
                </a:extLst>
              </a:tr>
              <a:tr h="311975">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Workforce Pavilions</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Virtual Events &amp; Trainings</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rPr>
                        <a:t>Women in Semiconductors</a:t>
                      </a:r>
                      <a:endParaRPr lang="en-US" sz="1200" b="1" kern="1200" dirty="0">
                        <a:solidFill>
                          <a:schemeClr val="bg1"/>
                        </a:solidFill>
                        <a:latin typeface="+mn-lt"/>
                        <a:ea typeface="+mn-ea"/>
                        <a:cs typeface="+mn-cs"/>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4004959913"/>
                  </a:ext>
                </a:extLst>
              </a:tr>
              <a:tr h="45717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Publications &amp; Media</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Industry Image and Awareness Campaigns</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gridSpan="3">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lvl="0">
                        <a:buNone/>
                      </a:pPr>
                      <a:r>
                        <a:rPr lang="en-US" sz="1200" b="1" dirty="0">
                          <a:solidFill>
                            <a:schemeClr val="bg1"/>
                          </a:solidFill>
                        </a:rPr>
                        <a:t>Women of Fab Owners Alliance</a:t>
                      </a:r>
                      <a:endParaRPr lang="en-US" sz="1200" b="1" i="0" u="none" strike="noStrike" kern="1200" cap="none" spc="0" baseline="0" dirty="0">
                        <a:solidFill>
                          <a:schemeClr val="bg1"/>
                        </a:solidFill>
                        <a:uFillTx/>
                        <a:latin typeface="Arial" panose="020B0604020202020204"/>
                        <a:ea typeface="+mn-ea"/>
                        <a:cs typeface="+mn-cs"/>
                        <a:sym typeface="Gotham Book"/>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1867278404"/>
                  </a:ext>
                </a:extLst>
              </a:tr>
              <a:tr h="304776">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dirty="0">
                          <a:solidFill>
                            <a:schemeClr val="bg1"/>
                          </a:solidFill>
                        </a:rPr>
                        <a:t>SEMI U e-Learning Platform</a:t>
                      </a:r>
                      <a:endParaRPr lang="en-US" sz="1200" b="1" dirty="0">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US" sz="14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b="1" kern="1200" dirty="0">
                          <a:solidFill>
                            <a:schemeClr val="bg1"/>
                          </a:solidFill>
                        </a:rPr>
                        <a:t>University Programs</a:t>
                      </a:r>
                      <a:endParaRPr lang="en-US" sz="1200" b="1" kern="1200" dirty="0">
                        <a:solidFill>
                          <a:schemeClr val="bg1"/>
                        </a:solidFill>
                        <a:latin typeface="+mn-lt"/>
                        <a:ea typeface="+mn-ea"/>
                        <a:cs typeface="+mn-cs"/>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US" sz="1200" b="1">
                        <a:solidFill>
                          <a:schemeClr val="bg1"/>
                        </a:solidFill>
                        <a:latin typeface="+mj-lt"/>
                      </a:endParaRP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marR="0" indent="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1pPr>
                      <a:lvl2pPr marL="0" marR="0" indent="11426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2pPr>
                      <a:lvl3pPr marL="0" marR="0" indent="228531"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3pPr>
                      <a:lvl4pPr marL="0" marR="0" indent="342797"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4pPr>
                      <a:lvl5pPr marL="0" marR="0" indent="457063"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5pPr>
                      <a:lvl6pPr marL="0" marR="0" indent="571329"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6pPr>
                      <a:lvl7pPr marL="0" marR="0" indent="685594"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7pPr>
                      <a:lvl8pPr marL="0" marR="0" indent="799860"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8pPr>
                      <a:lvl9pPr marL="0" marR="0" indent="914126" algn="l" defTabSz="412626" rtl="0" eaLnBrk="1" latinLnBrk="0" hangingPunct="1">
                        <a:lnSpc>
                          <a:spcPct val="100000"/>
                        </a:lnSpc>
                        <a:spcBef>
                          <a:spcPts val="0"/>
                        </a:spcBef>
                        <a:spcAft>
                          <a:spcPts val="0"/>
                        </a:spcAft>
                        <a:buClrTx/>
                        <a:buSzTx/>
                        <a:buFontTx/>
                        <a:buNone/>
                        <a:tabLst/>
                        <a:defRPr sz="1000" b="1" i="0" u="none" strike="noStrike" cap="none" spc="0" baseline="0">
                          <a:solidFill>
                            <a:schemeClr val="tx1"/>
                          </a:solidFill>
                          <a:uFillTx/>
                          <a:latin typeface="Arial" panose="020B0604020202020204"/>
                          <a:sym typeface="Gotham Book"/>
                        </a:defRPr>
                      </a:lvl9pPr>
                    </a:lstStyle>
                    <a:p>
                      <a:r>
                        <a:rPr lang="en-US" sz="1200" b="1" i="0" u="none" strike="noStrike" kern="1200" cap="none" spc="0" baseline="0" dirty="0">
                          <a:solidFill>
                            <a:schemeClr val="bg1"/>
                          </a:solidFill>
                          <a:uFillTx/>
                          <a:latin typeface="Arial" panose="020B0604020202020204"/>
                          <a:ea typeface="+mn-ea"/>
                          <a:cs typeface="+mn-cs"/>
                          <a:sym typeface="Gotham Book"/>
                        </a:rPr>
                        <a:t>Semiconductor</a:t>
                      </a:r>
                      <a:r>
                        <a:rPr lang="en-US" sz="1200" b="1" i="0" dirty="0">
                          <a:solidFill>
                            <a:schemeClr val="bg1"/>
                          </a:solidFill>
                          <a:latin typeface="Arial"/>
                        </a:rPr>
                        <a:t> </a:t>
                      </a:r>
                      <a:r>
                        <a:rPr lang="en-US" sz="1200" b="1" i="0" u="none" strike="noStrike" kern="1200" cap="none" spc="0" baseline="0" dirty="0">
                          <a:solidFill>
                            <a:schemeClr val="bg1"/>
                          </a:solidFill>
                          <a:uFillTx/>
                          <a:latin typeface="Arial" panose="020B0604020202020204"/>
                          <a:ea typeface="+mn-ea"/>
                          <a:cs typeface="+mn-cs"/>
                          <a:sym typeface="Gotham Book"/>
                        </a:rPr>
                        <a:t>Days</a:t>
                      </a:r>
                    </a:p>
                  </a:txBody>
                  <a:tcPr marL="91416" marR="91416" marT="45708" marB="4570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5A51C"/>
                    </a:solidFill>
                  </a:tcPr>
                </a:tc>
                <a:extLst>
                  <a:ext uri="{0D108BD9-81ED-4DB2-BD59-A6C34878D82A}">
                    <a16:rowId xmlns:a16="http://schemas.microsoft.com/office/drawing/2014/main" val="1254546787"/>
                  </a:ext>
                </a:extLst>
              </a:tr>
            </a:tbl>
          </a:graphicData>
        </a:graphic>
      </p:graphicFrame>
      <p:sp>
        <p:nvSpPr>
          <p:cNvPr id="33" name="Rectangle 32">
            <a:extLst>
              <a:ext uri="{FF2B5EF4-FFF2-40B4-BE49-F238E27FC236}">
                <a16:creationId xmlns:a16="http://schemas.microsoft.com/office/drawing/2014/main" id="{904D6E4A-9824-8D8E-78E2-D3D99E431677}"/>
              </a:ext>
            </a:extLst>
          </p:cNvPr>
          <p:cNvSpPr/>
          <p:nvPr/>
        </p:nvSpPr>
        <p:spPr>
          <a:xfrm>
            <a:off x="703460" y="1242261"/>
            <a:ext cx="7857383" cy="338554"/>
          </a:xfrm>
          <a:prstGeom prst="rect">
            <a:avLst/>
          </a:prstGeom>
        </p:spPr>
        <p:txBody>
          <a:bodyPr wrap="square">
            <a:spAutoFit/>
          </a:bodyPr>
          <a:lstStyle/>
          <a:p>
            <a:pPr defTabSz="457223">
              <a:spcAft>
                <a:spcPts val="1200"/>
              </a:spcAft>
              <a:defRPr/>
            </a:pPr>
            <a:r>
              <a:rPr lang="en-US" sz="1600" b="1">
                <a:solidFill>
                  <a:srgbClr val="262726"/>
                </a:solidFill>
                <a:latin typeface="Arial"/>
                <a:cs typeface="Arial"/>
                <a:sym typeface="Arial"/>
              </a:rPr>
              <a:t>Narrowing the Talent Gap Requires: </a:t>
            </a:r>
            <a:r>
              <a:rPr lang="en-US" sz="1600" b="1">
                <a:solidFill>
                  <a:srgbClr val="55A51C"/>
                </a:solidFill>
                <a:latin typeface="Arial"/>
                <a:cs typeface="Arial"/>
                <a:sym typeface="Arial"/>
              </a:rPr>
              <a:t>A Youth to Whole-Career Approach</a:t>
            </a:r>
            <a:endParaRPr lang="en-US" sz="1600" b="1">
              <a:solidFill>
                <a:srgbClr val="262726"/>
              </a:solidFill>
              <a:latin typeface="Arial"/>
              <a:cs typeface="Arial"/>
              <a:sym typeface="Arial"/>
            </a:endParaRPr>
          </a:p>
        </p:txBody>
      </p:sp>
      <p:grpSp>
        <p:nvGrpSpPr>
          <p:cNvPr id="20" name="Group 19">
            <a:extLst>
              <a:ext uri="{FF2B5EF4-FFF2-40B4-BE49-F238E27FC236}">
                <a16:creationId xmlns:a16="http://schemas.microsoft.com/office/drawing/2014/main" id="{1656A756-AEF3-61A7-1A0B-EE04D90CB76F}"/>
              </a:ext>
            </a:extLst>
          </p:cNvPr>
          <p:cNvGrpSpPr/>
          <p:nvPr/>
        </p:nvGrpSpPr>
        <p:grpSpPr>
          <a:xfrm>
            <a:off x="703460" y="1536447"/>
            <a:ext cx="10379853" cy="1832529"/>
            <a:chOff x="2323553" y="2304669"/>
            <a:chExt cx="15569780" cy="2748793"/>
          </a:xfrm>
        </p:grpSpPr>
        <p:sp>
          <p:nvSpPr>
            <p:cNvPr id="13" name="Oval 12">
              <a:extLst>
                <a:ext uri="{FF2B5EF4-FFF2-40B4-BE49-F238E27FC236}">
                  <a16:creationId xmlns:a16="http://schemas.microsoft.com/office/drawing/2014/main" id="{6D218D9D-5827-CD35-1AE8-0776FB597A2D}"/>
                </a:ext>
              </a:extLst>
            </p:cNvPr>
            <p:cNvSpPr/>
            <p:nvPr/>
          </p:nvSpPr>
          <p:spPr>
            <a:xfrm>
              <a:off x="15502077" y="2721742"/>
              <a:ext cx="2331720" cy="2331720"/>
            </a:xfrm>
            <a:prstGeom prst="ellipse">
              <a:avLst/>
            </a:prstGeom>
            <a:solidFill>
              <a:srgbClr val="FFC82E"/>
            </a:solidFill>
            <a:ln w="12700" cap="flat" cmpd="sng" algn="ctr">
              <a:noFill/>
              <a:prstDash val="solid"/>
              <a:miter lim="800000"/>
            </a:ln>
            <a:effectLst/>
          </p:spPr>
          <p:txBody>
            <a:bodyPr rtlCol="0" anchor="ctr"/>
            <a:lstStyle/>
            <a:p>
              <a:pPr algn="ctr" defTabSz="914446">
                <a:defRPr/>
              </a:pPr>
              <a:endParaRPr lang="en-US" kern="0">
                <a:solidFill>
                  <a:srgbClr val="FFFFFF"/>
                </a:solidFill>
                <a:latin typeface="Arial" panose="020B0604020202020204"/>
              </a:endParaRPr>
            </a:p>
          </p:txBody>
        </p:sp>
        <p:pic>
          <p:nvPicPr>
            <p:cNvPr id="14" name="Picture 13">
              <a:extLst>
                <a:ext uri="{FF2B5EF4-FFF2-40B4-BE49-F238E27FC236}">
                  <a16:creationId xmlns:a16="http://schemas.microsoft.com/office/drawing/2014/main" id="{30490974-9543-9AE1-F6B6-F89D144D55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345" t="36117" b="31272"/>
            <a:stretch/>
          </p:blipFill>
          <p:spPr>
            <a:xfrm>
              <a:off x="2323553" y="3053089"/>
              <a:ext cx="15569780" cy="1794747"/>
            </a:xfrm>
            <a:prstGeom prst="rect">
              <a:avLst/>
            </a:prstGeom>
            <a:ln>
              <a:noFill/>
            </a:ln>
          </p:spPr>
        </p:pic>
        <p:sp>
          <p:nvSpPr>
            <p:cNvPr id="24" name="TextBox 23">
              <a:extLst>
                <a:ext uri="{FF2B5EF4-FFF2-40B4-BE49-F238E27FC236}">
                  <a16:creationId xmlns:a16="http://schemas.microsoft.com/office/drawing/2014/main" id="{8E351A05-69B1-F4D9-CFC7-0E1A99845FF0}"/>
                </a:ext>
              </a:extLst>
            </p:cNvPr>
            <p:cNvSpPr txBox="1"/>
            <p:nvPr/>
          </p:nvSpPr>
          <p:spPr>
            <a:xfrm>
              <a:off x="5696578" y="3620103"/>
              <a:ext cx="1664582" cy="692498"/>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Primary School</a:t>
              </a:r>
              <a:endParaRPr lang="en-US" sz="1200" kern="0">
                <a:solidFill>
                  <a:srgbClr val="FFFFFF"/>
                </a:solidFill>
                <a:latin typeface="Arial" panose="020B0604020202020204"/>
                <a:cs typeface="Arial" panose="020B0604020202020204" pitchFamily="34" charset="0"/>
                <a:sym typeface="Arial"/>
              </a:endParaRPr>
            </a:p>
          </p:txBody>
        </p:sp>
        <p:sp>
          <p:nvSpPr>
            <p:cNvPr id="25" name="TextBox 24">
              <a:extLst>
                <a:ext uri="{FF2B5EF4-FFF2-40B4-BE49-F238E27FC236}">
                  <a16:creationId xmlns:a16="http://schemas.microsoft.com/office/drawing/2014/main" id="{749A8B5D-7A00-473E-1A25-3D657E238D74}"/>
                </a:ext>
              </a:extLst>
            </p:cNvPr>
            <p:cNvSpPr txBox="1"/>
            <p:nvPr/>
          </p:nvSpPr>
          <p:spPr>
            <a:xfrm>
              <a:off x="7361161" y="3752785"/>
              <a:ext cx="1664582" cy="415499"/>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High School</a:t>
              </a:r>
              <a:endParaRPr lang="en-US" sz="1200" kern="0">
                <a:solidFill>
                  <a:srgbClr val="FFFFFF"/>
                </a:solidFill>
                <a:latin typeface="Arial" panose="020B0604020202020204"/>
                <a:cs typeface="Arial" panose="020B0604020202020204" pitchFamily="34" charset="0"/>
                <a:sym typeface="Arial"/>
              </a:endParaRPr>
            </a:p>
          </p:txBody>
        </p:sp>
        <p:sp>
          <p:nvSpPr>
            <p:cNvPr id="26" name="TextBox 25">
              <a:extLst>
                <a:ext uri="{FF2B5EF4-FFF2-40B4-BE49-F238E27FC236}">
                  <a16:creationId xmlns:a16="http://schemas.microsoft.com/office/drawing/2014/main" id="{44A462FA-904E-9E4D-3121-8CCA2818EFF0}"/>
                </a:ext>
              </a:extLst>
            </p:cNvPr>
            <p:cNvSpPr txBox="1"/>
            <p:nvPr/>
          </p:nvSpPr>
          <p:spPr>
            <a:xfrm>
              <a:off x="9142207" y="3620103"/>
              <a:ext cx="2045961" cy="692498"/>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Community</a:t>
              </a:r>
            </a:p>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College</a:t>
              </a:r>
              <a:endParaRPr lang="en-US" sz="1200" kern="0">
                <a:solidFill>
                  <a:srgbClr val="FFFFFF"/>
                </a:solidFill>
                <a:latin typeface="Arial" panose="020B0604020202020204"/>
                <a:cs typeface="Arial" panose="020B0604020202020204" pitchFamily="34" charset="0"/>
                <a:sym typeface="Arial"/>
              </a:endParaRPr>
            </a:p>
          </p:txBody>
        </p:sp>
        <p:sp>
          <p:nvSpPr>
            <p:cNvPr id="27" name="TextBox 26">
              <a:extLst>
                <a:ext uri="{FF2B5EF4-FFF2-40B4-BE49-F238E27FC236}">
                  <a16:creationId xmlns:a16="http://schemas.microsoft.com/office/drawing/2014/main" id="{80ECF118-E233-8335-8A4C-E73F382B7B6F}"/>
                </a:ext>
              </a:extLst>
            </p:cNvPr>
            <p:cNvSpPr txBox="1"/>
            <p:nvPr/>
          </p:nvSpPr>
          <p:spPr>
            <a:xfrm>
              <a:off x="10994735" y="3752785"/>
              <a:ext cx="2045961" cy="415499"/>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University</a:t>
              </a:r>
              <a:endParaRPr lang="en-US" sz="1200" kern="0">
                <a:solidFill>
                  <a:srgbClr val="FFFFFF"/>
                </a:solidFill>
                <a:latin typeface="Arial" panose="020B0604020202020204"/>
                <a:cs typeface="Arial" panose="020B0604020202020204" pitchFamily="34" charset="0"/>
                <a:sym typeface="Arial"/>
              </a:endParaRPr>
            </a:p>
          </p:txBody>
        </p:sp>
        <p:sp>
          <p:nvSpPr>
            <p:cNvPr id="28" name="TextBox 27">
              <a:extLst>
                <a:ext uri="{FF2B5EF4-FFF2-40B4-BE49-F238E27FC236}">
                  <a16:creationId xmlns:a16="http://schemas.microsoft.com/office/drawing/2014/main" id="{C5A90483-F815-FE57-BF80-D0B6346BD7F5}"/>
                </a:ext>
              </a:extLst>
            </p:cNvPr>
            <p:cNvSpPr txBox="1"/>
            <p:nvPr/>
          </p:nvSpPr>
          <p:spPr>
            <a:xfrm>
              <a:off x="12755660" y="3752785"/>
              <a:ext cx="2406473" cy="415499"/>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Certifications</a:t>
              </a:r>
              <a:endParaRPr lang="en-US" sz="1200" kern="0">
                <a:solidFill>
                  <a:srgbClr val="FFFFFF"/>
                </a:solidFill>
                <a:latin typeface="Arial" panose="020B0604020202020204"/>
                <a:cs typeface="Arial" panose="020B0604020202020204" pitchFamily="34" charset="0"/>
                <a:sym typeface="Arial"/>
              </a:endParaRPr>
            </a:p>
          </p:txBody>
        </p:sp>
        <p:sp>
          <p:nvSpPr>
            <p:cNvPr id="29" name="TextBox 28">
              <a:extLst>
                <a:ext uri="{FF2B5EF4-FFF2-40B4-BE49-F238E27FC236}">
                  <a16:creationId xmlns:a16="http://schemas.microsoft.com/office/drawing/2014/main" id="{2C5E45EC-CC32-9AA3-4C20-5B04ED9DCBCE}"/>
                </a:ext>
              </a:extLst>
            </p:cNvPr>
            <p:cNvSpPr txBox="1"/>
            <p:nvPr/>
          </p:nvSpPr>
          <p:spPr>
            <a:xfrm>
              <a:off x="14520568" y="3343245"/>
              <a:ext cx="2406473" cy="1246496"/>
            </a:xfrm>
            <a:prstGeom prst="rect">
              <a:avLst/>
            </a:prstGeom>
            <a:noFill/>
          </p:spPr>
          <p:txBody>
            <a:bodyPr wrap="square" rtlCol="0">
              <a:spAutoFit/>
            </a:bodyPr>
            <a:lstStyle/>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Re-Skilling</a:t>
              </a:r>
            </a:p>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Returning</a:t>
              </a:r>
            </a:p>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Workers &amp;</a:t>
              </a:r>
            </a:p>
            <a:p>
              <a:pPr defTabSz="609308">
                <a:buClr>
                  <a:srgbClr val="000000"/>
                </a:buClr>
                <a:defRPr/>
              </a:pPr>
              <a:r>
                <a:rPr lang="en-US" sz="1200" b="1" kern="0">
                  <a:solidFill>
                    <a:srgbClr val="FFFFFF"/>
                  </a:solidFill>
                  <a:latin typeface="Arial" panose="020B0604020202020204"/>
                  <a:cs typeface="Arial" panose="020B0604020202020204" pitchFamily="34" charset="0"/>
                  <a:sym typeface="Arial"/>
                </a:rPr>
                <a:t>Veterans </a:t>
              </a:r>
              <a:endParaRPr lang="en-US" sz="1200" kern="0">
                <a:solidFill>
                  <a:srgbClr val="FFFFFF"/>
                </a:solidFill>
                <a:latin typeface="Arial" panose="020B0604020202020204"/>
                <a:cs typeface="Arial" panose="020B0604020202020204" pitchFamily="34" charset="0"/>
                <a:sym typeface="Arial"/>
              </a:endParaRPr>
            </a:p>
          </p:txBody>
        </p:sp>
        <p:sp>
          <p:nvSpPr>
            <p:cNvPr id="30" name="TextBox 29">
              <a:extLst>
                <a:ext uri="{FF2B5EF4-FFF2-40B4-BE49-F238E27FC236}">
                  <a16:creationId xmlns:a16="http://schemas.microsoft.com/office/drawing/2014/main" id="{724B2682-7B89-E584-3262-58600787C918}"/>
                </a:ext>
              </a:extLst>
            </p:cNvPr>
            <p:cNvSpPr txBox="1"/>
            <p:nvPr/>
          </p:nvSpPr>
          <p:spPr>
            <a:xfrm>
              <a:off x="15997960" y="3366678"/>
              <a:ext cx="1339952" cy="1107996"/>
            </a:xfrm>
            <a:prstGeom prst="rect">
              <a:avLst/>
            </a:prstGeom>
            <a:noFill/>
          </p:spPr>
          <p:txBody>
            <a:bodyPr wrap="square" rtlCol="0">
              <a:spAutoFit/>
            </a:bodyPr>
            <a:lstStyle/>
            <a:p>
              <a:pPr algn="ctr" defTabSz="609308">
                <a:buClr>
                  <a:srgbClr val="000000"/>
                </a:buClr>
                <a:defRPr/>
              </a:pPr>
              <a:r>
                <a:rPr lang="en-US" sz="1400" b="1" kern="0" dirty="0">
                  <a:solidFill>
                    <a:srgbClr val="000000"/>
                  </a:solidFill>
                  <a:latin typeface="Arial" panose="020B0604020202020204"/>
                  <a:cs typeface="Arial" panose="020B0604020202020204" pitchFamily="34" charset="0"/>
                  <a:sym typeface="Arial"/>
                </a:rPr>
                <a:t>Career &amp; Beyond</a:t>
              </a:r>
            </a:p>
          </p:txBody>
        </p:sp>
        <p:sp>
          <p:nvSpPr>
            <p:cNvPr id="34" name="TextBox 33">
              <a:extLst>
                <a:ext uri="{FF2B5EF4-FFF2-40B4-BE49-F238E27FC236}">
                  <a16:creationId xmlns:a16="http://schemas.microsoft.com/office/drawing/2014/main" id="{C66B08E1-8878-7447-4BA1-6B2CD094C8DB}"/>
                </a:ext>
              </a:extLst>
            </p:cNvPr>
            <p:cNvSpPr txBox="1"/>
            <p:nvPr/>
          </p:nvSpPr>
          <p:spPr>
            <a:xfrm>
              <a:off x="3125764" y="2304670"/>
              <a:ext cx="3366116" cy="738665"/>
            </a:xfrm>
            <a:prstGeom prst="rect">
              <a:avLst/>
            </a:prstGeom>
            <a:noFill/>
          </p:spPr>
          <p:txBody>
            <a:bodyPr wrap="square" rtlCol="0" anchor="ctr">
              <a:spAutoFit/>
            </a:bodyPr>
            <a:lstStyle/>
            <a:p>
              <a:pPr algn="ctr" defTabSz="914190">
                <a:spcAft>
                  <a:spcPts val="1600"/>
                </a:spcAft>
                <a:buClr>
                  <a:srgbClr val="55A51C"/>
                </a:buClr>
                <a:defRPr/>
              </a:pPr>
              <a:r>
                <a:rPr lang="en-US" sz="1300" b="1" i="1">
                  <a:solidFill>
                    <a:srgbClr val="000000"/>
                  </a:solidFill>
                  <a:latin typeface="Arial" panose="020B0604020202020204" pitchFamily="34" charset="0"/>
                  <a:cs typeface="Arial" panose="020B0604020202020204" pitchFamily="34" charset="0"/>
                </a:rPr>
                <a:t>Excite and inspire early … 3</a:t>
              </a:r>
              <a:r>
                <a:rPr lang="en-US" sz="1300" b="1" i="1" baseline="30000">
                  <a:solidFill>
                    <a:srgbClr val="000000"/>
                  </a:solidFill>
                  <a:latin typeface="Arial" panose="020B0604020202020204" pitchFamily="34" charset="0"/>
                  <a:cs typeface="Arial" panose="020B0604020202020204" pitchFamily="34" charset="0"/>
                </a:rPr>
                <a:t>rd</a:t>
              </a:r>
              <a:r>
                <a:rPr lang="en-US" sz="1300" b="1" i="1">
                  <a:solidFill>
                    <a:srgbClr val="000000"/>
                  </a:solidFill>
                  <a:latin typeface="Arial" panose="020B0604020202020204" pitchFamily="34" charset="0"/>
                  <a:cs typeface="Arial" panose="020B0604020202020204" pitchFamily="34" charset="0"/>
                </a:rPr>
                <a:t> grade onward</a:t>
              </a:r>
            </a:p>
          </p:txBody>
        </p:sp>
        <p:sp>
          <p:nvSpPr>
            <p:cNvPr id="35" name="TextBox 34">
              <a:extLst>
                <a:ext uri="{FF2B5EF4-FFF2-40B4-BE49-F238E27FC236}">
                  <a16:creationId xmlns:a16="http://schemas.microsoft.com/office/drawing/2014/main" id="{84052610-29EE-943F-9809-010D2E0D21EB}"/>
                </a:ext>
              </a:extLst>
            </p:cNvPr>
            <p:cNvSpPr txBox="1"/>
            <p:nvPr/>
          </p:nvSpPr>
          <p:spPr>
            <a:xfrm>
              <a:off x="7397213" y="2304670"/>
              <a:ext cx="2879363" cy="738664"/>
            </a:xfrm>
            <a:prstGeom prst="rect">
              <a:avLst/>
            </a:prstGeom>
            <a:noFill/>
          </p:spPr>
          <p:txBody>
            <a:bodyPr wrap="square" rtlCol="0" anchor="ctr">
              <a:spAutoFit/>
            </a:bodyPr>
            <a:lstStyle/>
            <a:p>
              <a:pPr algn="ctr" defTabSz="914190">
                <a:spcAft>
                  <a:spcPts val="1600"/>
                </a:spcAft>
                <a:buClr>
                  <a:srgbClr val="55A51C"/>
                </a:buClr>
                <a:defRPr/>
              </a:pPr>
              <a:r>
                <a:rPr lang="en-US" sz="1300" b="1" i="1" dirty="0">
                  <a:solidFill>
                    <a:srgbClr val="000000"/>
                  </a:solidFill>
                  <a:latin typeface="Arial" panose="020B0604020202020204" pitchFamily="34" charset="0"/>
                  <a:cs typeface="Arial" panose="020B0604020202020204" pitchFamily="34" charset="0"/>
                </a:rPr>
                <a:t>Attract and motivate  K12-college</a:t>
              </a:r>
            </a:p>
          </p:txBody>
        </p:sp>
        <p:sp>
          <p:nvSpPr>
            <p:cNvPr id="36" name="TextBox 35">
              <a:extLst>
                <a:ext uri="{FF2B5EF4-FFF2-40B4-BE49-F238E27FC236}">
                  <a16:creationId xmlns:a16="http://schemas.microsoft.com/office/drawing/2014/main" id="{AA819697-1A27-D87B-B325-21ACD1FD7E16}"/>
                </a:ext>
              </a:extLst>
            </p:cNvPr>
            <p:cNvSpPr txBox="1"/>
            <p:nvPr/>
          </p:nvSpPr>
          <p:spPr>
            <a:xfrm>
              <a:off x="10686064" y="2304669"/>
              <a:ext cx="2952963" cy="738664"/>
            </a:xfrm>
            <a:prstGeom prst="rect">
              <a:avLst/>
            </a:prstGeom>
            <a:noFill/>
          </p:spPr>
          <p:txBody>
            <a:bodyPr wrap="square" rtlCol="0" anchor="ctr">
              <a:spAutoFit/>
            </a:bodyPr>
            <a:lstStyle/>
            <a:p>
              <a:pPr algn="ctr" defTabSz="914190">
                <a:spcAft>
                  <a:spcPts val="1600"/>
                </a:spcAft>
                <a:buClr>
                  <a:srgbClr val="55A51C"/>
                </a:buClr>
                <a:defRPr/>
              </a:pPr>
              <a:r>
                <a:rPr lang="en-US" sz="1300" b="1" i="1">
                  <a:solidFill>
                    <a:srgbClr val="000000"/>
                  </a:solidFill>
                  <a:latin typeface="Arial" panose="020B0604020202020204" pitchFamily="34" charset="0"/>
                  <a:cs typeface="Arial" panose="020B0604020202020204" pitchFamily="34" charset="0"/>
                </a:rPr>
                <a:t>Pathways to professional careers</a:t>
              </a:r>
            </a:p>
          </p:txBody>
        </p:sp>
        <p:sp>
          <p:nvSpPr>
            <p:cNvPr id="37" name="TextBox 36">
              <a:extLst>
                <a:ext uri="{FF2B5EF4-FFF2-40B4-BE49-F238E27FC236}">
                  <a16:creationId xmlns:a16="http://schemas.microsoft.com/office/drawing/2014/main" id="{5EB1DBD0-E132-8B25-03B3-10E4E01B3AF9}"/>
                </a:ext>
              </a:extLst>
            </p:cNvPr>
            <p:cNvSpPr txBox="1"/>
            <p:nvPr/>
          </p:nvSpPr>
          <p:spPr>
            <a:xfrm>
              <a:off x="14519114" y="2304670"/>
              <a:ext cx="1759685" cy="738664"/>
            </a:xfrm>
            <a:prstGeom prst="rect">
              <a:avLst/>
            </a:prstGeom>
            <a:noFill/>
          </p:spPr>
          <p:txBody>
            <a:bodyPr wrap="square" rtlCol="0" anchor="ctr">
              <a:spAutoFit/>
            </a:bodyPr>
            <a:lstStyle/>
            <a:p>
              <a:pPr algn="ctr" defTabSz="914190">
                <a:spcAft>
                  <a:spcPts val="1600"/>
                </a:spcAft>
                <a:buClr>
                  <a:srgbClr val="55A51C"/>
                </a:buClr>
                <a:defRPr/>
              </a:pPr>
              <a:r>
                <a:rPr lang="en-US" sz="1300" b="1" i="1" dirty="0">
                  <a:solidFill>
                    <a:srgbClr val="000000"/>
                  </a:solidFill>
                  <a:latin typeface="Arial" panose="020B0604020202020204" pitchFamily="34" charset="0"/>
                  <a:cs typeface="Arial" panose="020B0604020202020204" pitchFamily="34" charset="0"/>
                </a:rPr>
                <a:t>Continuous learning</a:t>
              </a:r>
            </a:p>
          </p:txBody>
        </p:sp>
        <p:sp>
          <p:nvSpPr>
            <p:cNvPr id="38" name="Arrow: Right 35">
              <a:extLst>
                <a:ext uri="{FF2B5EF4-FFF2-40B4-BE49-F238E27FC236}">
                  <a16:creationId xmlns:a16="http://schemas.microsoft.com/office/drawing/2014/main" id="{B8192BD9-F14D-BE00-189A-0AD039ECCDAE}"/>
                </a:ext>
              </a:extLst>
            </p:cNvPr>
            <p:cNvSpPr/>
            <p:nvPr/>
          </p:nvSpPr>
          <p:spPr>
            <a:xfrm>
              <a:off x="6555226" y="2432301"/>
              <a:ext cx="685800" cy="526001"/>
            </a:xfrm>
            <a:prstGeom prst="rightArrow">
              <a:avLst/>
            </a:prstGeom>
            <a:solidFill>
              <a:srgbClr val="BED601"/>
            </a:solidFill>
            <a:ln w="6350" cap="flat" cmpd="sng" algn="ctr">
              <a:noFill/>
              <a:prstDash val="solid"/>
              <a:miter lim="800000"/>
            </a:ln>
            <a:effectLst/>
          </p:spPr>
          <p:txBody>
            <a:bodyPr rtlCol="0" anchor="ctr"/>
            <a:lstStyle/>
            <a:p>
              <a:pPr algn="ctr" defTabSz="914190">
                <a:defRPr/>
              </a:pPr>
              <a:endParaRPr lang="en-US" sz="8800" b="1" kern="0">
                <a:solidFill>
                  <a:srgbClr val="000000"/>
                </a:solidFill>
                <a:highlight>
                  <a:srgbClr val="FFFF00"/>
                </a:highlight>
                <a:latin typeface="Arial" panose="020B0604020202020204"/>
              </a:endParaRPr>
            </a:p>
          </p:txBody>
        </p:sp>
        <p:sp>
          <p:nvSpPr>
            <p:cNvPr id="39" name="Arrow: Right 35">
              <a:extLst>
                <a:ext uri="{FF2B5EF4-FFF2-40B4-BE49-F238E27FC236}">
                  <a16:creationId xmlns:a16="http://schemas.microsoft.com/office/drawing/2014/main" id="{8A60CF31-6AF1-32C1-7A7D-4F8F98A4C6DE}"/>
                </a:ext>
              </a:extLst>
            </p:cNvPr>
            <p:cNvSpPr/>
            <p:nvPr/>
          </p:nvSpPr>
          <p:spPr>
            <a:xfrm>
              <a:off x="10077517" y="2432301"/>
              <a:ext cx="685800" cy="526001"/>
            </a:xfrm>
            <a:prstGeom prst="rightArrow">
              <a:avLst/>
            </a:prstGeom>
            <a:solidFill>
              <a:srgbClr val="BED601"/>
            </a:solidFill>
            <a:ln w="6350" cap="flat" cmpd="sng" algn="ctr">
              <a:noFill/>
              <a:prstDash val="solid"/>
              <a:miter lim="800000"/>
            </a:ln>
            <a:effectLst/>
          </p:spPr>
          <p:txBody>
            <a:bodyPr rtlCol="0" anchor="ctr"/>
            <a:lstStyle/>
            <a:p>
              <a:pPr algn="ctr" defTabSz="914190">
                <a:defRPr/>
              </a:pPr>
              <a:endParaRPr lang="en-US" sz="8800" b="1" kern="0">
                <a:solidFill>
                  <a:srgbClr val="000000"/>
                </a:solidFill>
                <a:highlight>
                  <a:srgbClr val="FFFF00"/>
                </a:highlight>
                <a:latin typeface="Arial" panose="020B0604020202020204"/>
              </a:endParaRPr>
            </a:p>
          </p:txBody>
        </p:sp>
        <p:sp>
          <p:nvSpPr>
            <p:cNvPr id="40" name="Arrow: Right 35">
              <a:extLst>
                <a:ext uri="{FF2B5EF4-FFF2-40B4-BE49-F238E27FC236}">
                  <a16:creationId xmlns:a16="http://schemas.microsoft.com/office/drawing/2014/main" id="{B3448679-B1D3-36FA-13F4-8914020DE6BD}"/>
                </a:ext>
              </a:extLst>
            </p:cNvPr>
            <p:cNvSpPr/>
            <p:nvPr/>
          </p:nvSpPr>
          <p:spPr>
            <a:xfrm>
              <a:off x="13663345" y="2432301"/>
              <a:ext cx="685800" cy="526001"/>
            </a:xfrm>
            <a:prstGeom prst="rightArrow">
              <a:avLst/>
            </a:prstGeom>
            <a:solidFill>
              <a:srgbClr val="BED601"/>
            </a:solidFill>
            <a:ln w="6350" cap="flat" cmpd="sng" algn="ctr">
              <a:noFill/>
              <a:prstDash val="solid"/>
              <a:miter lim="800000"/>
            </a:ln>
            <a:effectLst/>
          </p:spPr>
          <p:txBody>
            <a:bodyPr rtlCol="0" anchor="ctr"/>
            <a:lstStyle/>
            <a:p>
              <a:pPr algn="ctr" defTabSz="914190">
                <a:defRPr/>
              </a:pPr>
              <a:endParaRPr lang="en-US" sz="8800" b="1" kern="0">
                <a:solidFill>
                  <a:srgbClr val="000000"/>
                </a:solidFill>
                <a:highlight>
                  <a:srgbClr val="FFFF00"/>
                </a:highlight>
                <a:latin typeface="Arial" panose="020B0604020202020204"/>
              </a:endParaRPr>
            </a:p>
          </p:txBody>
        </p:sp>
      </p:grpSp>
      <p:sp>
        <p:nvSpPr>
          <p:cNvPr id="41" name="TextBox 40">
            <a:extLst>
              <a:ext uri="{FF2B5EF4-FFF2-40B4-BE49-F238E27FC236}">
                <a16:creationId xmlns:a16="http://schemas.microsoft.com/office/drawing/2014/main" id="{52774BAD-403A-A62C-F043-2B0253100122}"/>
              </a:ext>
            </a:extLst>
          </p:cNvPr>
          <p:cNvSpPr txBox="1"/>
          <p:nvPr/>
        </p:nvSpPr>
        <p:spPr>
          <a:xfrm>
            <a:off x="240508" y="3635526"/>
            <a:ext cx="1641300" cy="830997"/>
          </a:xfrm>
          <a:prstGeom prst="rect">
            <a:avLst/>
          </a:prstGeom>
          <a:noFill/>
          <a:ln>
            <a:noFill/>
          </a:ln>
        </p:spPr>
        <p:txBody>
          <a:bodyPr wrap="square">
            <a:spAutoFit/>
          </a:bodyPr>
          <a:lstStyle>
            <a:defPPr>
              <a:defRPr lang="en-US"/>
            </a:defPPr>
            <a:lvl1pPr>
              <a:defRPr b="1">
                <a:solidFill>
                  <a:schemeClr val="accent1"/>
                </a:solidFill>
                <a:latin typeface="Arial"/>
                <a:cs typeface="Arial"/>
              </a:defRPr>
            </a:lvl1pPr>
          </a:lstStyle>
          <a:p>
            <a:pPr defTabSz="914446">
              <a:defRPr/>
            </a:pPr>
            <a:r>
              <a:rPr lang="en-US" sz="1600" kern="0">
                <a:solidFill>
                  <a:srgbClr val="55A51C"/>
                </a:solidFill>
                <a:sym typeface="Arial"/>
              </a:rPr>
              <a:t>A Broad Range of Programs</a:t>
            </a:r>
            <a:endParaRPr lang="en-US" sz="1600" kern="0">
              <a:solidFill>
                <a:srgbClr val="55A51C"/>
              </a:solidFill>
            </a:endParaRPr>
          </a:p>
        </p:txBody>
      </p:sp>
      <p:sp>
        <p:nvSpPr>
          <p:cNvPr id="43" name="Rectangle 42">
            <a:extLst>
              <a:ext uri="{FF2B5EF4-FFF2-40B4-BE49-F238E27FC236}">
                <a16:creationId xmlns:a16="http://schemas.microsoft.com/office/drawing/2014/main" id="{229B17BA-9478-E048-1A02-5BEF3227D170}"/>
              </a:ext>
            </a:extLst>
          </p:cNvPr>
          <p:cNvSpPr/>
          <p:nvPr/>
        </p:nvSpPr>
        <p:spPr>
          <a:xfrm>
            <a:off x="258075" y="4466523"/>
            <a:ext cx="2270565" cy="1477328"/>
          </a:xfrm>
          <a:prstGeom prst="rect">
            <a:avLst/>
          </a:prstGeom>
        </p:spPr>
        <p:txBody>
          <a:bodyPr wrap="square">
            <a:spAutoFit/>
          </a:bodyPr>
          <a:lstStyle/>
          <a:p>
            <a:pPr defTabSz="457223">
              <a:spcAft>
                <a:spcPts val="1200"/>
              </a:spcAft>
              <a:defRPr/>
            </a:pPr>
            <a:r>
              <a:rPr lang="en-US" sz="1600" b="1" dirty="0">
                <a:solidFill>
                  <a:srgbClr val="262726"/>
                </a:solidFill>
                <a:latin typeface="Arial"/>
                <a:cs typeface="Arial"/>
                <a:sym typeface="Arial"/>
              </a:rPr>
              <a:t>300+ Companies Engaged in Programs</a:t>
            </a:r>
          </a:p>
          <a:p>
            <a:pPr defTabSz="457223">
              <a:spcAft>
                <a:spcPts val="1200"/>
              </a:spcAft>
              <a:defRPr/>
            </a:pPr>
            <a:r>
              <a:rPr lang="en-US" sz="1600" b="1" dirty="0">
                <a:solidFill>
                  <a:srgbClr val="262726"/>
                </a:solidFill>
                <a:latin typeface="Arial"/>
                <a:cs typeface="Arial"/>
                <a:sym typeface="Arial"/>
              </a:rPr>
              <a:t>40 Million Potential Employees Impacted</a:t>
            </a:r>
          </a:p>
        </p:txBody>
      </p:sp>
      <p:grpSp>
        <p:nvGrpSpPr>
          <p:cNvPr id="16" name="Group 15">
            <a:extLst>
              <a:ext uri="{FF2B5EF4-FFF2-40B4-BE49-F238E27FC236}">
                <a16:creationId xmlns:a16="http://schemas.microsoft.com/office/drawing/2014/main" id="{D9DFD31C-9557-A72F-FB33-A29F47444384}"/>
              </a:ext>
            </a:extLst>
          </p:cNvPr>
          <p:cNvGrpSpPr/>
          <p:nvPr/>
        </p:nvGrpSpPr>
        <p:grpSpPr>
          <a:xfrm>
            <a:off x="-1065718" y="-38204"/>
            <a:ext cx="7192487" cy="1193839"/>
            <a:chOff x="-1511217" y="1008408"/>
            <a:chExt cx="10788731" cy="1790759"/>
          </a:xfrm>
        </p:grpSpPr>
        <p:grpSp>
          <p:nvGrpSpPr>
            <p:cNvPr id="9" name="Group 9">
              <a:extLst>
                <a:ext uri="{FF2B5EF4-FFF2-40B4-BE49-F238E27FC236}">
                  <a16:creationId xmlns:a16="http://schemas.microsoft.com/office/drawing/2014/main" id="{A62CC3A7-D042-037C-0D4F-FF0105F7926B}"/>
                </a:ext>
              </a:extLst>
            </p:cNvPr>
            <p:cNvGrpSpPr/>
            <p:nvPr/>
          </p:nvGrpSpPr>
          <p:grpSpPr>
            <a:xfrm>
              <a:off x="-1511217" y="1008408"/>
              <a:ext cx="10750631" cy="1790759"/>
              <a:chOff x="0" y="-76200"/>
              <a:chExt cx="2831442" cy="471640"/>
            </a:xfrm>
          </p:grpSpPr>
          <p:sp>
            <p:nvSpPr>
              <p:cNvPr id="10" name="Freeform 10">
                <a:extLst>
                  <a:ext uri="{FF2B5EF4-FFF2-40B4-BE49-F238E27FC236}">
                    <a16:creationId xmlns:a16="http://schemas.microsoft.com/office/drawing/2014/main" id="{EE6CAA9C-3FD1-E49B-DBCE-3C5C2C69DFBC}"/>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p>
                <a:endParaRPr lang="en-US" sz="1200"/>
              </a:p>
            </p:txBody>
          </p:sp>
          <p:sp>
            <p:nvSpPr>
              <p:cNvPr id="11" name="TextBox 11">
                <a:extLst>
                  <a:ext uri="{FF2B5EF4-FFF2-40B4-BE49-F238E27FC236}">
                    <a16:creationId xmlns:a16="http://schemas.microsoft.com/office/drawing/2014/main" id="{DE989A12-7974-A3BF-7A6A-B4AA0410424D}"/>
                  </a:ext>
                </a:extLst>
              </p:cNvPr>
              <p:cNvSpPr txBox="1"/>
              <p:nvPr/>
            </p:nvSpPr>
            <p:spPr>
              <a:xfrm>
                <a:off x="0" y="-76200"/>
                <a:ext cx="2831442" cy="471640"/>
              </a:xfrm>
              <a:prstGeom prst="rect">
                <a:avLst/>
              </a:prstGeom>
            </p:spPr>
            <p:txBody>
              <a:bodyPr lIns="33867" tIns="33867" rIns="33867" bIns="33867" rtlCol="0" anchor="ctr"/>
              <a:lstStyle/>
              <a:p>
                <a:pPr algn="ctr">
                  <a:lnSpc>
                    <a:spcPts val="1773"/>
                  </a:lnSpc>
                </a:pPr>
                <a:endParaRPr sz="1200"/>
              </a:p>
            </p:txBody>
          </p:sp>
        </p:grpSp>
        <p:sp>
          <p:nvSpPr>
            <p:cNvPr id="15" name="TextBox 12">
              <a:extLst>
                <a:ext uri="{FF2B5EF4-FFF2-40B4-BE49-F238E27FC236}">
                  <a16:creationId xmlns:a16="http://schemas.microsoft.com/office/drawing/2014/main" id="{2D4CCEDD-9B07-A305-BAA6-7FA6DC67947B}"/>
                </a:ext>
              </a:extLst>
            </p:cNvPr>
            <p:cNvSpPr txBox="1"/>
            <p:nvPr/>
          </p:nvSpPr>
          <p:spPr>
            <a:xfrm>
              <a:off x="1142550" y="1527018"/>
              <a:ext cx="8134964" cy="1192539"/>
            </a:xfrm>
            <a:prstGeom prst="rect">
              <a:avLst/>
            </a:prstGeom>
          </p:spPr>
          <p:txBody>
            <a:bodyPr wrap="square" lIns="0" tIns="0" rIns="0" bIns="0" rtlCol="0" anchor="t">
              <a:spAutoFit/>
            </a:bodyPr>
            <a:lstStyle/>
            <a:p>
              <a:pPr>
                <a:lnSpc>
                  <a:spcPts val="3199"/>
                </a:lnSpc>
              </a:pPr>
              <a:r>
                <a:rPr lang="en-US" sz="2633" b="1" dirty="0">
                  <a:solidFill>
                    <a:srgbClr val="FFFFFF"/>
                  </a:solidFill>
                  <a:latin typeface="Arial Bold"/>
                  <a:ea typeface="Arial Bold"/>
                  <a:cs typeface="Arial Bold"/>
                  <a:sym typeface="Arial Bold"/>
                </a:rPr>
                <a:t>SEMI Foundation Holistic Workforce Development Plan</a:t>
              </a:r>
            </a:p>
          </p:txBody>
        </p:sp>
      </p:grpSp>
    </p:spTree>
    <p:extLst>
      <p:ext uri="{BB962C8B-B14F-4D97-AF65-F5344CB8AC3E}">
        <p14:creationId xmlns:p14="http://schemas.microsoft.com/office/powerpoint/2010/main" val="17998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7 -3.20988E-6 L -4.16667E-7 -0.10524 " pathEditMode="relative" rAng="0" ptsTypes="AA">
                                      <p:cBhvr>
                                        <p:cTn id="6" dur="2000" fill="hold"/>
                                        <p:tgtEl>
                                          <p:spTgt spid="16"/>
                                        </p:tgtEl>
                                        <p:attrNameLst>
                                          <p:attrName>ppt_x</p:attrName>
                                          <p:attrName>ppt_y</p:attrName>
                                        </p:attrNameLst>
                                      </p:cBhvr>
                                      <p:rCtr x="0" y="-5262"/>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3">
                                            <p:txEl>
                                              <p:pRg st="0" end="0"/>
                                            </p:txEl>
                                          </p:spTgt>
                                        </p:tgtEl>
                                        <p:attrNameLst>
                                          <p:attrName>style.visibility</p:attrName>
                                        </p:attrNameLst>
                                      </p:cBhvr>
                                      <p:to>
                                        <p:strVal val="visible"/>
                                      </p:to>
                                    </p:set>
                                    <p:animEffect transition="in" filter="fade">
                                      <p:cBhvr>
                                        <p:cTn id="26" dur="1000"/>
                                        <p:tgtEl>
                                          <p:spTgt spid="43">
                                            <p:txEl>
                                              <p:pRg st="0" end="0"/>
                                            </p:txEl>
                                          </p:spTgt>
                                        </p:tgtEl>
                                      </p:cBhvr>
                                    </p:animEffect>
                                    <p:anim calcmode="lin" valueType="num">
                                      <p:cBhvr>
                                        <p:cTn id="27"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3">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3">
                                            <p:txEl>
                                              <p:pRg st="1" end="1"/>
                                            </p:txEl>
                                          </p:spTgt>
                                        </p:tgtEl>
                                        <p:attrNameLst>
                                          <p:attrName>style.visibility</p:attrName>
                                        </p:attrNameLst>
                                      </p:cBhvr>
                                      <p:to>
                                        <p:strVal val="visible"/>
                                      </p:to>
                                    </p:set>
                                    <p:animEffect transition="in" filter="fade">
                                      <p:cBhvr>
                                        <p:cTn id="31" dur="1000"/>
                                        <p:tgtEl>
                                          <p:spTgt spid="43">
                                            <p:txEl>
                                              <p:pRg st="1" end="1"/>
                                            </p:txEl>
                                          </p:spTgt>
                                        </p:tgtEl>
                                      </p:cBhvr>
                                    </p:animEffect>
                                    <p:anim calcmode="lin" valueType="num">
                                      <p:cBhvr>
                                        <p:cTn id="32"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 Placeholder 6">
            <a:extLst>
              <a:ext uri="{FF2B5EF4-FFF2-40B4-BE49-F238E27FC236}">
                <a16:creationId xmlns:a16="http://schemas.microsoft.com/office/drawing/2014/main" id="{4ECF29CE-7636-F746-A1FF-BEAD2383778F}"/>
              </a:ext>
            </a:extLst>
          </p:cNvPr>
          <p:cNvSpPr txBox="1">
            <a:spLocks/>
          </p:cNvSpPr>
          <p:nvPr/>
        </p:nvSpPr>
        <p:spPr>
          <a:xfrm>
            <a:off x="163450" y="28512"/>
            <a:ext cx="9915927" cy="297668"/>
          </a:xfrm>
          <a:prstGeom prst="rect">
            <a:avLst/>
          </a:prstGeom>
        </p:spPr>
        <p:txBody>
          <a:bodyPr vert="horz" lIns="121856" tIns="60928" rIns="121856" bIns="60928" rtlCol="0" anchor="ctr">
            <a:noAutofit/>
          </a:bodyPr>
          <a:lstStyle>
            <a:lvl1pPr marL="0" indent="0" algn="l" defTabSz="685800" rtl="0" eaLnBrk="1" latinLnBrk="0" hangingPunct="1">
              <a:lnSpc>
                <a:spcPct val="100000"/>
              </a:lnSpc>
              <a:spcBef>
                <a:spcPts val="750"/>
              </a:spcBef>
              <a:buFont typeface="Arial" panose="020B0604020202020204" pitchFamily="34" charset="0"/>
              <a:buNone/>
              <a:defRPr sz="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5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35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2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2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1066"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 </a:t>
            </a:r>
          </a:p>
        </p:txBody>
      </p:sp>
      <p:sp>
        <p:nvSpPr>
          <p:cNvPr id="239" name="Rectangle 15">
            <a:extLst>
              <a:ext uri="{FF2B5EF4-FFF2-40B4-BE49-F238E27FC236}">
                <a16:creationId xmlns:a16="http://schemas.microsoft.com/office/drawing/2014/main" id="{32615221-6396-C14F-9FDA-CBF6361B9973}"/>
              </a:ext>
            </a:extLst>
          </p:cNvPr>
          <p:cNvSpPr>
            <a:spLocks noChangeArrowheads="1"/>
          </p:cNvSpPr>
          <p:nvPr/>
        </p:nvSpPr>
        <p:spPr bwMode="auto">
          <a:xfrm>
            <a:off x="4653937" y="6658704"/>
            <a:ext cx="2933561" cy="1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1352" tIns="30677" rIns="61352" bIns="30677">
            <a:spAutoFit/>
          </a:bodyPr>
          <a:lstStyle>
            <a:lvl1pPr>
              <a:spcBef>
                <a:spcPct val="20000"/>
              </a:spcBef>
              <a:buChar char="•"/>
              <a:tabLst>
                <a:tab pos="574675" algn="l"/>
              </a:tabLst>
              <a:defRPr sz="3200">
                <a:solidFill>
                  <a:schemeClr val="tx1"/>
                </a:solidFill>
                <a:latin typeface="Gill Sans Std" pitchFamily="34" charset="0"/>
              </a:defRPr>
            </a:lvl1pPr>
            <a:lvl2pPr marL="742950" indent="-285750">
              <a:spcBef>
                <a:spcPct val="20000"/>
              </a:spcBef>
              <a:buChar char="–"/>
              <a:tabLst>
                <a:tab pos="574675" algn="l"/>
              </a:tabLst>
              <a:defRPr sz="2800">
                <a:solidFill>
                  <a:schemeClr val="tx1"/>
                </a:solidFill>
                <a:latin typeface="Gill Sans Std" pitchFamily="34" charset="0"/>
              </a:defRPr>
            </a:lvl2pPr>
            <a:lvl3pPr marL="1143000" indent="-228600">
              <a:spcBef>
                <a:spcPct val="20000"/>
              </a:spcBef>
              <a:buChar char="•"/>
              <a:tabLst>
                <a:tab pos="574675" algn="l"/>
              </a:tabLst>
              <a:defRPr sz="2400">
                <a:solidFill>
                  <a:schemeClr val="tx1"/>
                </a:solidFill>
                <a:latin typeface="Gill Sans Std" pitchFamily="34" charset="0"/>
              </a:defRPr>
            </a:lvl3pPr>
            <a:lvl4pPr marL="1600200" indent="-228600">
              <a:spcBef>
                <a:spcPct val="20000"/>
              </a:spcBef>
              <a:buChar char="–"/>
              <a:tabLst>
                <a:tab pos="574675" algn="l"/>
              </a:tabLst>
              <a:defRPr sz="2000">
                <a:solidFill>
                  <a:schemeClr val="tx1"/>
                </a:solidFill>
                <a:latin typeface="Gill Sans Std" pitchFamily="34" charset="0"/>
              </a:defRPr>
            </a:lvl4pPr>
            <a:lvl5pPr marL="2057400" indent="-228600">
              <a:spcBef>
                <a:spcPct val="20000"/>
              </a:spcBef>
              <a:buChar char="»"/>
              <a:tabLst>
                <a:tab pos="574675" algn="l"/>
              </a:tabLst>
              <a:defRPr sz="2000">
                <a:solidFill>
                  <a:schemeClr val="tx1"/>
                </a:solidFill>
                <a:latin typeface="Gill Sans Std" pitchFamily="34" charset="0"/>
              </a:defRPr>
            </a:lvl5pPr>
            <a:lvl6pPr marL="2514600" indent="-228600" eaLnBrk="0" fontAlgn="base" hangingPunct="0">
              <a:spcBef>
                <a:spcPct val="20000"/>
              </a:spcBef>
              <a:spcAft>
                <a:spcPct val="0"/>
              </a:spcAft>
              <a:buChar char="»"/>
              <a:tabLst>
                <a:tab pos="574675" algn="l"/>
              </a:tabLst>
              <a:defRPr sz="2000">
                <a:solidFill>
                  <a:schemeClr val="tx1"/>
                </a:solidFill>
                <a:latin typeface="Gill Sans Std" pitchFamily="34" charset="0"/>
              </a:defRPr>
            </a:lvl6pPr>
            <a:lvl7pPr marL="2971800" indent="-228600" eaLnBrk="0" fontAlgn="base" hangingPunct="0">
              <a:spcBef>
                <a:spcPct val="20000"/>
              </a:spcBef>
              <a:spcAft>
                <a:spcPct val="0"/>
              </a:spcAft>
              <a:buChar char="»"/>
              <a:tabLst>
                <a:tab pos="574675" algn="l"/>
              </a:tabLst>
              <a:defRPr sz="2000">
                <a:solidFill>
                  <a:schemeClr val="tx1"/>
                </a:solidFill>
                <a:latin typeface="Gill Sans Std" pitchFamily="34" charset="0"/>
              </a:defRPr>
            </a:lvl7pPr>
            <a:lvl8pPr marL="3429000" indent="-228600" eaLnBrk="0" fontAlgn="base" hangingPunct="0">
              <a:spcBef>
                <a:spcPct val="20000"/>
              </a:spcBef>
              <a:spcAft>
                <a:spcPct val="0"/>
              </a:spcAft>
              <a:buChar char="»"/>
              <a:tabLst>
                <a:tab pos="574675" algn="l"/>
              </a:tabLst>
              <a:defRPr sz="2000">
                <a:solidFill>
                  <a:schemeClr val="tx1"/>
                </a:solidFill>
                <a:latin typeface="Gill Sans Std" pitchFamily="34" charset="0"/>
              </a:defRPr>
            </a:lvl8pPr>
            <a:lvl9pPr marL="3886200" indent="-228600" eaLnBrk="0" fontAlgn="base" hangingPunct="0">
              <a:spcBef>
                <a:spcPct val="20000"/>
              </a:spcBef>
              <a:spcAft>
                <a:spcPct val="0"/>
              </a:spcAft>
              <a:buChar char="»"/>
              <a:tabLst>
                <a:tab pos="574675" algn="l"/>
              </a:tabLst>
              <a:defRPr sz="2000">
                <a:solidFill>
                  <a:schemeClr val="tx1"/>
                </a:solidFill>
                <a:latin typeface="Gill Sans Std" pitchFamily="34" charset="0"/>
              </a:defRPr>
            </a:lvl9pPr>
          </a:lstStyle>
          <a:p>
            <a:pPr marL="0" marR="0" lvl="0" indent="0" algn="ctr" defTabSz="609143" rtl="0" eaLnBrk="1" fontAlgn="auto" latinLnBrk="0" hangingPunct="1">
              <a:lnSpc>
                <a:spcPct val="100000"/>
              </a:lnSpc>
              <a:spcBef>
                <a:spcPct val="0"/>
              </a:spcBef>
              <a:spcAft>
                <a:spcPts val="0"/>
              </a:spcAft>
              <a:buClrTx/>
              <a:buSzTx/>
              <a:buFontTx/>
              <a:buNone/>
              <a:tabLst>
                <a:tab pos="191454" algn="l"/>
              </a:tabLst>
              <a:defRPr/>
            </a:pPr>
            <a:r>
              <a:rPr kumimoji="0" lang="en-US" altLang="en-US" sz="600" b="0" i="0" u="none" strike="noStrike" kern="1200" cap="none" spc="0" normalizeH="0" baseline="0" noProof="0">
                <a:ln>
                  <a:noFill/>
                </a:ln>
                <a:solidFill>
                  <a:prstClr val="black"/>
                </a:solidFill>
                <a:effectLst/>
                <a:uLnTx/>
                <a:uFillTx/>
                <a:latin typeface="Arial" panose="020B0604020202020204"/>
                <a:ea typeface="+mn-ea"/>
                <a:cs typeface="+mn-cs"/>
              </a:rPr>
              <a:t>2022 Market Data Estimates Sources: SEMI, IC Insights and </a:t>
            </a:r>
            <a:r>
              <a:rPr kumimoji="0" lang="en-US" altLang="en-US" sz="600" b="0" i="0" u="none" strike="noStrike" kern="1200" cap="none" spc="0" normalizeH="0" baseline="0" noProof="0" err="1">
                <a:ln>
                  <a:noFill/>
                </a:ln>
                <a:solidFill>
                  <a:prstClr val="black"/>
                </a:solidFill>
                <a:effectLst/>
                <a:uLnTx/>
                <a:uFillTx/>
                <a:latin typeface="Arial" panose="020B0604020202020204"/>
                <a:ea typeface="+mn-ea"/>
                <a:cs typeface="+mn-cs"/>
              </a:rPr>
              <a:t>TechInsights</a:t>
            </a:r>
            <a:endParaRPr kumimoji="0" lang="en-US" altLang="en-US" sz="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47" name="Picture 246">
            <a:extLst>
              <a:ext uri="{FF2B5EF4-FFF2-40B4-BE49-F238E27FC236}">
                <a16:creationId xmlns:a16="http://schemas.microsoft.com/office/drawing/2014/main" id="{F19CE5BE-952E-0944-AD46-0F731B3BE9AE}"/>
              </a:ext>
            </a:extLst>
          </p:cNvPr>
          <p:cNvPicPr>
            <a:picLocks noChangeAspect="1"/>
          </p:cNvPicPr>
          <p:nvPr/>
        </p:nvPicPr>
        <p:blipFill>
          <a:blip r:embed="rId3"/>
          <a:stretch>
            <a:fillRect/>
          </a:stretch>
        </p:blipFill>
        <p:spPr>
          <a:xfrm>
            <a:off x="1113368" y="2227800"/>
            <a:ext cx="1596051" cy="374075"/>
          </a:xfrm>
          <a:prstGeom prst="rect">
            <a:avLst/>
          </a:prstGeom>
        </p:spPr>
      </p:pic>
      <p:pic>
        <p:nvPicPr>
          <p:cNvPr id="248" name="Picture 247">
            <a:extLst>
              <a:ext uri="{FF2B5EF4-FFF2-40B4-BE49-F238E27FC236}">
                <a16:creationId xmlns:a16="http://schemas.microsoft.com/office/drawing/2014/main" id="{6D0985D8-75E8-2848-993F-2A4E1531B2C9}"/>
              </a:ext>
            </a:extLst>
          </p:cNvPr>
          <p:cNvPicPr>
            <a:picLocks noChangeAspect="1"/>
          </p:cNvPicPr>
          <p:nvPr/>
        </p:nvPicPr>
        <p:blipFill>
          <a:blip r:embed="rId4"/>
          <a:stretch>
            <a:fillRect/>
          </a:stretch>
        </p:blipFill>
        <p:spPr>
          <a:xfrm>
            <a:off x="172094" y="4998962"/>
            <a:ext cx="2518769" cy="448890"/>
          </a:xfrm>
          <a:prstGeom prst="rect">
            <a:avLst/>
          </a:prstGeom>
        </p:spPr>
      </p:pic>
      <p:pic>
        <p:nvPicPr>
          <p:cNvPr id="249" name="Picture 248">
            <a:extLst>
              <a:ext uri="{FF2B5EF4-FFF2-40B4-BE49-F238E27FC236}">
                <a16:creationId xmlns:a16="http://schemas.microsoft.com/office/drawing/2014/main" id="{F82B1EAD-2FE2-0547-A18A-94249C21ED43}"/>
              </a:ext>
            </a:extLst>
          </p:cNvPr>
          <p:cNvPicPr>
            <a:picLocks noChangeAspect="1"/>
          </p:cNvPicPr>
          <p:nvPr/>
        </p:nvPicPr>
        <p:blipFill>
          <a:blip r:embed="rId5"/>
          <a:stretch>
            <a:fillRect/>
          </a:stretch>
        </p:blipFill>
        <p:spPr>
          <a:xfrm>
            <a:off x="9426878" y="2220509"/>
            <a:ext cx="1982594" cy="399013"/>
          </a:xfrm>
          <a:prstGeom prst="rect">
            <a:avLst/>
          </a:prstGeom>
        </p:spPr>
      </p:pic>
      <p:pic>
        <p:nvPicPr>
          <p:cNvPr id="250" name="Picture 249">
            <a:extLst>
              <a:ext uri="{FF2B5EF4-FFF2-40B4-BE49-F238E27FC236}">
                <a16:creationId xmlns:a16="http://schemas.microsoft.com/office/drawing/2014/main" id="{7480C584-E0BE-2041-9AFF-09866E7DCDBB}"/>
              </a:ext>
            </a:extLst>
          </p:cNvPr>
          <p:cNvPicPr>
            <a:picLocks noChangeAspect="1"/>
          </p:cNvPicPr>
          <p:nvPr/>
        </p:nvPicPr>
        <p:blipFill>
          <a:blip r:embed="rId6"/>
          <a:stretch>
            <a:fillRect/>
          </a:stretch>
        </p:blipFill>
        <p:spPr>
          <a:xfrm>
            <a:off x="9471553" y="4999043"/>
            <a:ext cx="1608522" cy="473828"/>
          </a:xfrm>
          <a:prstGeom prst="rect">
            <a:avLst/>
          </a:prstGeom>
        </p:spPr>
      </p:pic>
      <p:sp>
        <p:nvSpPr>
          <p:cNvPr id="173" name="TextBox 172">
            <a:extLst>
              <a:ext uri="{FF2B5EF4-FFF2-40B4-BE49-F238E27FC236}">
                <a16:creationId xmlns:a16="http://schemas.microsoft.com/office/drawing/2014/main" id="{AD14D1CF-4D3F-497A-8035-13A8BB3EB7D9}"/>
              </a:ext>
            </a:extLst>
          </p:cNvPr>
          <p:cNvSpPr txBox="1"/>
          <p:nvPr/>
        </p:nvSpPr>
        <p:spPr>
          <a:xfrm>
            <a:off x="272351" y="2892964"/>
            <a:ext cx="306494" cy="276999"/>
          </a:xfrm>
          <a:prstGeom prst="rect">
            <a:avLst/>
          </a:prstGeom>
          <a:noFill/>
        </p:spPr>
        <p:txBody>
          <a:bodyPr wrap="none" rtlCol="0">
            <a:spAutoFit/>
          </a:bodyPr>
          <a:lstStyle/>
          <a:p>
            <a:pPr marL="0" marR="0" lvl="0" indent="0" algn="r" defTabSz="1218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AI</a:t>
            </a:r>
          </a:p>
        </p:txBody>
      </p:sp>
      <p:sp>
        <p:nvSpPr>
          <p:cNvPr id="174" name="TextBox 173">
            <a:extLst>
              <a:ext uri="{FF2B5EF4-FFF2-40B4-BE49-F238E27FC236}">
                <a16:creationId xmlns:a16="http://schemas.microsoft.com/office/drawing/2014/main" id="{87813C2B-29A5-45C1-832F-CBC8F37D0D62}"/>
              </a:ext>
            </a:extLst>
          </p:cNvPr>
          <p:cNvSpPr txBox="1"/>
          <p:nvPr/>
        </p:nvSpPr>
        <p:spPr>
          <a:xfrm>
            <a:off x="799857" y="2820079"/>
            <a:ext cx="1995051" cy="264752"/>
          </a:xfrm>
          <a:prstGeom prst="rect">
            <a:avLst/>
          </a:prstGeom>
          <a:noFill/>
        </p:spPr>
        <p:txBody>
          <a:bodyPr wrap="square" rtlCol="0">
            <a:spAutoFit/>
          </a:bodyPr>
          <a:lstStyle/>
          <a:p>
            <a:pPr marL="0" marR="0" lvl="0" indent="0" algn="l" defTabSz="1218309" rtl="0" eaLnBrk="1" fontAlgn="auto" latinLnBrk="0" hangingPunct="1">
              <a:lnSpc>
                <a:spcPts val="1333"/>
              </a:lnSpc>
              <a:spcBef>
                <a:spcPts val="0"/>
              </a:spcBef>
              <a:spcAft>
                <a:spcPts val="0"/>
              </a:spcAft>
              <a:buClrTx/>
              <a:buSzTx/>
              <a:buFontTx/>
              <a:buNone/>
              <a:tabLst/>
              <a:defRPr/>
            </a:pPr>
            <a:r>
              <a:rPr kumimoji="0" lang="en-US" sz="1400" b="1" i="0" u="sng"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Quantum Computing</a:t>
            </a:r>
          </a:p>
        </p:txBody>
      </p:sp>
      <p:sp>
        <p:nvSpPr>
          <p:cNvPr id="175" name="TextBox 174">
            <a:extLst>
              <a:ext uri="{FF2B5EF4-FFF2-40B4-BE49-F238E27FC236}">
                <a16:creationId xmlns:a16="http://schemas.microsoft.com/office/drawing/2014/main" id="{FE674AD9-030E-49AA-8CEC-AA95D9353AB6}"/>
              </a:ext>
            </a:extLst>
          </p:cNvPr>
          <p:cNvSpPr txBox="1"/>
          <p:nvPr/>
        </p:nvSpPr>
        <p:spPr>
          <a:xfrm>
            <a:off x="1111184" y="3108641"/>
            <a:ext cx="1607218" cy="307697"/>
          </a:xfrm>
          <a:prstGeom prst="rect">
            <a:avLst/>
          </a:prstGeom>
          <a:noFill/>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Machine Learning</a:t>
            </a:r>
          </a:p>
        </p:txBody>
      </p:sp>
      <p:sp>
        <p:nvSpPr>
          <p:cNvPr id="176" name="TextBox 175">
            <a:extLst>
              <a:ext uri="{FF2B5EF4-FFF2-40B4-BE49-F238E27FC236}">
                <a16:creationId xmlns:a16="http://schemas.microsoft.com/office/drawing/2014/main" id="{EABA789A-CCF3-4595-BCE7-27AE3EFFFFF7}"/>
              </a:ext>
            </a:extLst>
          </p:cNvPr>
          <p:cNvSpPr txBox="1"/>
          <p:nvPr/>
        </p:nvSpPr>
        <p:spPr>
          <a:xfrm>
            <a:off x="963640" y="3487179"/>
            <a:ext cx="1487207" cy="307697"/>
          </a:xfrm>
          <a:prstGeom prst="rect">
            <a:avLst/>
          </a:prstGeom>
          <a:noFill/>
        </p:spPr>
        <p:txBody>
          <a:bodyPr wrap="square" rtlCol="0">
            <a:spAutoFit/>
          </a:bodyPr>
          <a:lstStyle/>
          <a:p>
            <a:pPr marL="0" marR="0" lvl="0" indent="0" algn="r" defTabSz="12183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Bitcoin Mining</a:t>
            </a:r>
          </a:p>
        </p:txBody>
      </p:sp>
      <p:sp>
        <p:nvSpPr>
          <p:cNvPr id="177" name="TextBox 176">
            <a:extLst>
              <a:ext uri="{FF2B5EF4-FFF2-40B4-BE49-F238E27FC236}">
                <a16:creationId xmlns:a16="http://schemas.microsoft.com/office/drawing/2014/main" id="{12EC1109-8B8C-4605-989B-E8AA4CEAB3EC}"/>
              </a:ext>
            </a:extLst>
          </p:cNvPr>
          <p:cNvSpPr txBox="1"/>
          <p:nvPr/>
        </p:nvSpPr>
        <p:spPr>
          <a:xfrm>
            <a:off x="1310126" y="3925914"/>
            <a:ext cx="964154" cy="425647"/>
          </a:xfrm>
          <a:prstGeom prst="rect">
            <a:avLst/>
          </a:prstGeom>
          <a:noFill/>
        </p:spPr>
        <p:txBody>
          <a:bodyPr wrap="square" rtlCol="0">
            <a:spAutoFit/>
          </a:bodyPr>
          <a:lstStyle/>
          <a:p>
            <a:pPr marL="0" marR="0" lvl="0" indent="0" algn="r" defTabSz="1218309"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Digital Economy</a:t>
            </a:r>
          </a:p>
        </p:txBody>
      </p:sp>
      <p:sp>
        <p:nvSpPr>
          <p:cNvPr id="178" name="TextBox 177">
            <a:extLst>
              <a:ext uri="{FF2B5EF4-FFF2-40B4-BE49-F238E27FC236}">
                <a16:creationId xmlns:a16="http://schemas.microsoft.com/office/drawing/2014/main" id="{BEDC94F3-C5C0-46EC-B772-C018013201A5}"/>
              </a:ext>
            </a:extLst>
          </p:cNvPr>
          <p:cNvSpPr txBox="1"/>
          <p:nvPr/>
        </p:nvSpPr>
        <p:spPr>
          <a:xfrm>
            <a:off x="154829" y="3283172"/>
            <a:ext cx="957794" cy="307697"/>
          </a:xfrm>
          <a:prstGeom prst="rect">
            <a:avLst/>
          </a:prstGeom>
          <a:noFill/>
          <a:ln>
            <a:noFill/>
          </a:ln>
        </p:spPr>
        <p:txBody>
          <a:bodyPr wrap="square" rtlCol="0">
            <a:spAutoFit/>
          </a:bodyPr>
          <a:lstStyle/>
          <a:p>
            <a:pPr marL="0" marR="0" lvl="0" indent="0" algn="ctr" defTabSz="12183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5G to 6G</a:t>
            </a:r>
          </a:p>
        </p:txBody>
      </p:sp>
      <p:sp>
        <p:nvSpPr>
          <p:cNvPr id="179" name="TextBox 178">
            <a:extLst>
              <a:ext uri="{FF2B5EF4-FFF2-40B4-BE49-F238E27FC236}">
                <a16:creationId xmlns:a16="http://schemas.microsoft.com/office/drawing/2014/main" id="{DE421685-84BF-4FCB-896C-C8F818B21A86}"/>
              </a:ext>
            </a:extLst>
          </p:cNvPr>
          <p:cNvSpPr txBox="1"/>
          <p:nvPr/>
        </p:nvSpPr>
        <p:spPr>
          <a:xfrm>
            <a:off x="210817" y="6003124"/>
            <a:ext cx="1652012" cy="425647"/>
          </a:xfrm>
          <a:prstGeom prst="rect">
            <a:avLst/>
          </a:prstGeom>
          <a:noFill/>
        </p:spPr>
        <p:txBody>
          <a:bodyPr wrap="square" rtlCol="0">
            <a:spAutoFit/>
          </a:bodyPr>
          <a:lstStyle/>
          <a:p>
            <a:pPr marL="0" marR="0" lvl="0" indent="0" algn="l" defTabSz="1218301"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Realtime</a:t>
            </a:r>
            <a:b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b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Configuration</a:t>
            </a:r>
          </a:p>
        </p:txBody>
      </p:sp>
      <p:sp>
        <p:nvSpPr>
          <p:cNvPr id="180" name="TextBox 179">
            <a:extLst>
              <a:ext uri="{FF2B5EF4-FFF2-40B4-BE49-F238E27FC236}">
                <a16:creationId xmlns:a16="http://schemas.microsoft.com/office/drawing/2014/main" id="{24F0C4DF-7A18-49E4-8487-2378EF6CD98E}"/>
              </a:ext>
            </a:extLst>
          </p:cNvPr>
          <p:cNvSpPr txBox="1"/>
          <p:nvPr/>
        </p:nvSpPr>
        <p:spPr>
          <a:xfrm>
            <a:off x="1415132" y="6023639"/>
            <a:ext cx="1189981" cy="297377"/>
          </a:xfrm>
          <a:prstGeom prst="rect">
            <a:avLst/>
          </a:prstGeom>
          <a:noFill/>
        </p:spPr>
        <p:txBody>
          <a:bodyPr wrap="squar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Robotics</a:t>
            </a:r>
          </a:p>
        </p:txBody>
      </p:sp>
      <p:sp>
        <p:nvSpPr>
          <p:cNvPr id="181" name="TextBox 180">
            <a:extLst>
              <a:ext uri="{FF2B5EF4-FFF2-40B4-BE49-F238E27FC236}">
                <a16:creationId xmlns:a16="http://schemas.microsoft.com/office/drawing/2014/main" id="{DDFFA365-04FB-4384-984A-DBCEE3B9F7BB}"/>
              </a:ext>
            </a:extLst>
          </p:cNvPr>
          <p:cNvSpPr txBox="1"/>
          <p:nvPr/>
        </p:nvSpPr>
        <p:spPr>
          <a:xfrm>
            <a:off x="41176" y="6406243"/>
            <a:ext cx="1529266" cy="297377"/>
          </a:xfrm>
          <a:prstGeom prst="rect">
            <a:avLst/>
          </a:prstGeom>
          <a:noFill/>
        </p:spPr>
        <p:txBody>
          <a:bodyPr wrap="squar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3D Printing</a:t>
            </a:r>
          </a:p>
        </p:txBody>
      </p:sp>
      <p:sp>
        <p:nvSpPr>
          <p:cNvPr id="182" name="TextBox 181">
            <a:extLst>
              <a:ext uri="{FF2B5EF4-FFF2-40B4-BE49-F238E27FC236}">
                <a16:creationId xmlns:a16="http://schemas.microsoft.com/office/drawing/2014/main" id="{1F6779F7-FC06-4620-A119-87060437654D}"/>
              </a:ext>
            </a:extLst>
          </p:cNvPr>
          <p:cNvSpPr txBox="1"/>
          <p:nvPr/>
        </p:nvSpPr>
        <p:spPr>
          <a:xfrm>
            <a:off x="1536473" y="6353439"/>
            <a:ext cx="1839131" cy="425647"/>
          </a:xfrm>
          <a:prstGeom prst="rect">
            <a:avLst/>
          </a:prstGeom>
          <a:noFill/>
        </p:spPr>
        <p:txBody>
          <a:bodyPr wrap="square" rtlCol="0">
            <a:spAutoFit/>
          </a:bodyPr>
          <a:lstStyle/>
          <a:p>
            <a:pPr marL="0" marR="0" lvl="0" indent="0" algn="l" defTabSz="1218301"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Adaptive</a:t>
            </a:r>
            <a:b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b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Manufacturing</a:t>
            </a:r>
          </a:p>
        </p:txBody>
      </p:sp>
      <p:sp>
        <p:nvSpPr>
          <p:cNvPr id="183" name="TextBox 182">
            <a:extLst>
              <a:ext uri="{FF2B5EF4-FFF2-40B4-BE49-F238E27FC236}">
                <a16:creationId xmlns:a16="http://schemas.microsoft.com/office/drawing/2014/main" id="{3D28FBD2-C272-42E5-8D20-2E757917A35C}"/>
              </a:ext>
            </a:extLst>
          </p:cNvPr>
          <p:cNvSpPr txBox="1"/>
          <p:nvPr/>
        </p:nvSpPr>
        <p:spPr>
          <a:xfrm>
            <a:off x="2743116" y="5997997"/>
            <a:ext cx="1215592" cy="430775"/>
          </a:xfrm>
          <a:prstGeom prst="rect">
            <a:avLst/>
          </a:prstGeom>
          <a:noFill/>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Smart </a:t>
            </a:r>
            <a:br>
              <a:rPr kumimoji="0" lang="en-US" sz="11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br>
            <a:r>
              <a:rPr kumimoji="0" lang="en-US" sz="11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Infrastructure</a:t>
            </a:r>
          </a:p>
        </p:txBody>
      </p:sp>
      <p:sp>
        <p:nvSpPr>
          <p:cNvPr id="184" name="TextBox 183">
            <a:extLst>
              <a:ext uri="{FF2B5EF4-FFF2-40B4-BE49-F238E27FC236}">
                <a16:creationId xmlns:a16="http://schemas.microsoft.com/office/drawing/2014/main" id="{B0731010-F951-4C69-B48E-B75E7DA48DDA}"/>
              </a:ext>
            </a:extLst>
          </p:cNvPr>
          <p:cNvSpPr txBox="1"/>
          <p:nvPr/>
        </p:nvSpPr>
        <p:spPr>
          <a:xfrm>
            <a:off x="3176" y="3929344"/>
            <a:ext cx="1362031" cy="297377"/>
          </a:xfrm>
          <a:prstGeom prst="rect">
            <a:avLst/>
          </a:prstGeom>
          <a:noFill/>
        </p:spPr>
        <p:txBody>
          <a:bodyPr wrap="square" rtlCol="0">
            <a:spAutoFit/>
          </a:bodyPr>
          <a:lstStyle/>
          <a:p>
            <a:pPr marL="0" marR="0" lvl="0" indent="0" algn="ctr" defTabSz="121830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Blockchain</a:t>
            </a:r>
          </a:p>
        </p:txBody>
      </p:sp>
      <p:sp>
        <p:nvSpPr>
          <p:cNvPr id="185" name="TextBox 184">
            <a:extLst>
              <a:ext uri="{FF2B5EF4-FFF2-40B4-BE49-F238E27FC236}">
                <a16:creationId xmlns:a16="http://schemas.microsoft.com/office/drawing/2014/main" id="{D38FA2B7-1264-4EE8-85C5-78CB44F24EFD}"/>
              </a:ext>
            </a:extLst>
          </p:cNvPr>
          <p:cNvSpPr txBox="1"/>
          <p:nvPr/>
        </p:nvSpPr>
        <p:spPr>
          <a:xfrm>
            <a:off x="10242400" y="4055284"/>
            <a:ext cx="1025147" cy="297377"/>
          </a:xfrm>
          <a:prstGeom prst="rect">
            <a:avLst/>
          </a:prstGeom>
          <a:noFill/>
        </p:spPr>
        <p:txBody>
          <a:bodyPr wrap="square" rtlCol="0">
            <a:spAutoFit/>
          </a:bodyPr>
          <a:lstStyle/>
          <a:p>
            <a:pPr marL="0" marR="0" lvl="0" indent="0" algn="r" defTabSz="121830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Smart City</a:t>
            </a:r>
          </a:p>
        </p:txBody>
      </p:sp>
      <p:sp>
        <p:nvSpPr>
          <p:cNvPr id="186" name="TextBox 185">
            <a:extLst>
              <a:ext uri="{FF2B5EF4-FFF2-40B4-BE49-F238E27FC236}">
                <a16:creationId xmlns:a16="http://schemas.microsoft.com/office/drawing/2014/main" id="{1AB8BE26-7112-4C36-912F-825CB96CF3E0}"/>
              </a:ext>
            </a:extLst>
          </p:cNvPr>
          <p:cNvSpPr txBox="1"/>
          <p:nvPr/>
        </p:nvSpPr>
        <p:spPr>
          <a:xfrm>
            <a:off x="9741159" y="3299951"/>
            <a:ext cx="1297549" cy="369236"/>
          </a:xfrm>
          <a:prstGeom prst="rect">
            <a:avLst/>
          </a:prstGeom>
          <a:noFill/>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Autonomous</a:t>
            </a:r>
            <a:br>
              <a:rPr kumimoji="0" lang="en-US" sz="9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br>
            <a:r>
              <a:rPr kumimoji="0" lang="en-US" sz="9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Vehicles</a:t>
            </a:r>
          </a:p>
        </p:txBody>
      </p:sp>
      <p:sp>
        <p:nvSpPr>
          <p:cNvPr id="187" name="TextBox 186">
            <a:extLst>
              <a:ext uri="{FF2B5EF4-FFF2-40B4-BE49-F238E27FC236}">
                <a16:creationId xmlns:a16="http://schemas.microsoft.com/office/drawing/2014/main" id="{529008F8-F212-4852-9FA3-3CB8FB12D3C1}"/>
              </a:ext>
            </a:extLst>
          </p:cNvPr>
          <p:cNvSpPr txBox="1"/>
          <p:nvPr/>
        </p:nvSpPr>
        <p:spPr>
          <a:xfrm>
            <a:off x="9763363" y="3731482"/>
            <a:ext cx="1117652" cy="215388"/>
          </a:xfrm>
          <a:prstGeom prst="rect">
            <a:avLst/>
          </a:prstGeom>
          <a:noFill/>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Driver Assistance</a:t>
            </a:r>
          </a:p>
        </p:txBody>
      </p:sp>
      <p:sp>
        <p:nvSpPr>
          <p:cNvPr id="188" name="TextBox 187">
            <a:extLst>
              <a:ext uri="{FF2B5EF4-FFF2-40B4-BE49-F238E27FC236}">
                <a16:creationId xmlns:a16="http://schemas.microsoft.com/office/drawing/2014/main" id="{EF05C4BF-D869-4877-BEEE-A89EE8B93A5E}"/>
              </a:ext>
            </a:extLst>
          </p:cNvPr>
          <p:cNvSpPr txBox="1"/>
          <p:nvPr/>
        </p:nvSpPr>
        <p:spPr>
          <a:xfrm>
            <a:off x="10897569" y="3810036"/>
            <a:ext cx="846226" cy="276927"/>
          </a:xfrm>
          <a:prstGeom prst="rect">
            <a:avLst/>
          </a:prstGeom>
          <a:noFill/>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Fleet</a:t>
            </a:r>
          </a:p>
        </p:txBody>
      </p:sp>
      <p:sp>
        <p:nvSpPr>
          <p:cNvPr id="189" name="TextBox 188">
            <a:extLst>
              <a:ext uri="{FF2B5EF4-FFF2-40B4-BE49-F238E27FC236}">
                <a16:creationId xmlns:a16="http://schemas.microsoft.com/office/drawing/2014/main" id="{0CB5C666-8FD0-457A-B1A2-71D4342007FB}"/>
              </a:ext>
            </a:extLst>
          </p:cNvPr>
          <p:cNvSpPr txBox="1"/>
          <p:nvPr/>
        </p:nvSpPr>
        <p:spPr>
          <a:xfrm>
            <a:off x="11340800" y="3925913"/>
            <a:ext cx="846226" cy="230772"/>
          </a:xfrm>
          <a:prstGeom prst="rect">
            <a:avLst/>
          </a:prstGeom>
          <a:noFill/>
        </p:spPr>
        <p:txBody>
          <a:bodyPr wrap="square" rtlCol="0">
            <a:spAutoFit/>
          </a:bodyPr>
          <a:lstStyle/>
          <a:p>
            <a:pPr marL="0" marR="0" lvl="0" indent="0" algn="ctr" defTabSz="121830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Trucking</a:t>
            </a:r>
          </a:p>
        </p:txBody>
      </p:sp>
      <p:sp>
        <p:nvSpPr>
          <p:cNvPr id="190" name="TextBox 189">
            <a:extLst>
              <a:ext uri="{FF2B5EF4-FFF2-40B4-BE49-F238E27FC236}">
                <a16:creationId xmlns:a16="http://schemas.microsoft.com/office/drawing/2014/main" id="{1796AF7E-3B1E-4C37-BCB6-60D09B5E43DB}"/>
              </a:ext>
            </a:extLst>
          </p:cNvPr>
          <p:cNvSpPr txBox="1"/>
          <p:nvPr/>
        </p:nvSpPr>
        <p:spPr>
          <a:xfrm>
            <a:off x="10671118" y="3281859"/>
            <a:ext cx="1238156" cy="276999"/>
          </a:xfrm>
          <a:prstGeom prst="rect">
            <a:avLst/>
          </a:prstGeom>
          <a:noFill/>
        </p:spPr>
        <p:txBody>
          <a:bodyPr wrap="square" rtlCol="0">
            <a:spAutoFit/>
          </a:bodyPr>
          <a:lstStyle/>
          <a:p>
            <a:pPr marL="0" marR="0" lvl="0" indent="0" algn="r" defTabSz="121830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Electric Vehicles</a:t>
            </a:r>
          </a:p>
        </p:txBody>
      </p:sp>
      <p:sp>
        <p:nvSpPr>
          <p:cNvPr id="191" name="TextBox 190">
            <a:extLst>
              <a:ext uri="{FF2B5EF4-FFF2-40B4-BE49-F238E27FC236}">
                <a16:creationId xmlns:a16="http://schemas.microsoft.com/office/drawing/2014/main" id="{CF3DD658-34FD-4DF3-80D1-8E59C3E625B3}"/>
              </a:ext>
            </a:extLst>
          </p:cNvPr>
          <p:cNvSpPr txBox="1"/>
          <p:nvPr/>
        </p:nvSpPr>
        <p:spPr>
          <a:xfrm>
            <a:off x="10858271" y="2770784"/>
            <a:ext cx="1238156" cy="307777"/>
          </a:xfrm>
          <a:prstGeom prst="rect">
            <a:avLst/>
          </a:prstGeom>
          <a:noFill/>
          <a:ln>
            <a:noFill/>
          </a:ln>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Zero Emissions</a:t>
            </a:r>
          </a:p>
        </p:txBody>
      </p:sp>
      <p:sp>
        <p:nvSpPr>
          <p:cNvPr id="195" name="TextBox 194">
            <a:extLst>
              <a:ext uri="{FF2B5EF4-FFF2-40B4-BE49-F238E27FC236}">
                <a16:creationId xmlns:a16="http://schemas.microsoft.com/office/drawing/2014/main" id="{5A50422A-5587-494E-94A9-A44BFC6A1FF3}"/>
              </a:ext>
            </a:extLst>
          </p:cNvPr>
          <p:cNvSpPr txBox="1"/>
          <p:nvPr/>
        </p:nvSpPr>
        <p:spPr>
          <a:xfrm>
            <a:off x="9549765" y="2768144"/>
            <a:ext cx="1319787" cy="523084"/>
          </a:xfrm>
          <a:prstGeom prst="rect">
            <a:avLst/>
          </a:prstGeom>
          <a:noFill/>
          <a:ln>
            <a:noFill/>
          </a:ln>
        </p:spPr>
        <p:txBody>
          <a:bodyPr wrap="square" rtlCol="0">
            <a:spAutoFit/>
          </a:bodyPr>
          <a:lstStyle/>
          <a:p>
            <a:pPr marL="0" marR="0" lvl="0" indent="0" algn="l" defTabSz="1218309"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Near-zero fatalities</a:t>
            </a:r>
          </a:p>
        </p:txBody>
      </p:sp>
      <p:sp>
        <p:nvSpPr>
          <p:cNvPr id="196" name="TextBox 195">
            <a:extLst>
              <a:ext uri="{FF2B5EF4-FFF2-40B4-BE49-F238E27FC236}">
                <a16:creationId xmlns:a16="http://schemas.microsoft.com/office/drawing/2014/main" id="{870D3E0D-BFA2-4E93-B96E-B103357C42BC}"/>
              </a:ext>
            </a:extLst>
          </p:cNvPr>
          <p:cNvSpPr txBox="1"/>
          <p:nvPr/>
        </p:nvSpPr>
        <p:spPr>
          <a:xfrm>
            <a:off x="10564276" y="5937925"/>
            <a:ext cx="1655743" cy="425647"/>
          </a:xfrm>
          <a:prstGeom prst="rect">
            <a:avLst/>
          </a:prstGeom>
          <a:noFill/>
        </p:spPr>
        <p:txBody>
          <a:bodyPr wrap="square" rtlCol="0">
            <a:spAutoFit/>
          </a:bodyPr>
          <a:lstStyle/>
          <a:p>
            <a:pPr marL="0" marR="0" lvl="0" indent="0" algn="l" defTabSz="1218301" rtl="0" eaLnBrk="1" fontAlgn="auto" latinLnBrk="0" hangingPunct="1">
              <a:lnSpc>
                <a:spcPts val="1333"/>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Human Performance</a:t>
            </a:r>
            <a:b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b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Monitoring</a:t>
            </a:r>
          </a:p>
        </p:txBody>
      </p:sp>
      <p:sp>
        <p:nvSpPr>
          <p:cNvPr id="199" name="TextBox 198">
            <a:extLst>
              <a:ext uri="{FF2B5EF4-FFF2-40B4-BE49-F238E27FC236}">
                <a16:creationId xmlns:a16="http://schemas.microsoft.com/office/drawing/2014/main" id="{0DEB13BC-050B-4177-B2FD-CA3581603196}"/>
              </a:ext>
            </a:extLst>
          </p:cNvPr>
          <p:cNvSpPr txBox="1"/>
          <p:nvPr/>
        </p:nvSpPr>
        <p:spPr>
          <a:xfrm>
            <a:off x="8423561" y="6160938"/>
            <a:ext cx="1449121" cy="259045"/>
          </a:xfrm>
          <a:prstGeom prst="rect">
            <a:avLst/>
          </a:prstGeom>
          <a:noFill/>
        </p:spPr>
        <p:txBody>
          <a:bodyPr wrap="square" rtlCol="0">
            <a:spAutoFit/>
          </a:bodyPr>
          <a:lstStyle/>
          <a:p>
            <a:pPr marL="0" marR="0" lvl="0" indent="0" algn="l" defTabSz="1218301" rtl="0" eaLnBrk="1" fontAlgn="auto" latinLnBrk="0" hangingPunct="1">
              <a:lnSpc>
                <a:spcPts val="1333"/>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Dosage Monitoring</a:t>
            </a:r>
          </a:p>
        </p:txBody>
      </p:sp>
      <p:sp>
        <p:nvSpPr>
          <p:cNvPr id="210" name="TextBox 209">
            <a:extLst>
              <a:ext uri="{FF2B5EF4-FFF2-40B4-BE49-F238E27FC236}">
                <a16:creationId xmlns:a16="http://schemas.microsoft.com/office/drawing/2014/main" id="{729BE342-B3E6-4B80-9F82-D41E27A886C1}"/>
              </a:ext>
            </a:extLst>
          </p:cNvPr>
          <p:cNvSpPr txBox="1"/>
          <p:nvPr/>
        </p:nvSpPr>
        <p:spPr>
          <a:xfrm>
            <a:off x="9336058" y="6049057"/>
            <a:ext cx="1418914" cy="258978"/>
          </a:xfrm>
          <a:prstGeom prst="rect">
            <a:avLst/>
          </a:prstGeom>
          <a:noFill/>
        </p:spPr>
        <p:txBody>
          <a:bodyPr wrap="square" rtlCol="0">
            <a:spAutoFit/>
          </a:bodyPr>
          <a:lstStyle/>
          <a:p>
            <a:pPr marL="0" marR="0" lvl="0" indent="0" algn="ctr" defTabSz="1218301" rtl="0" eaLnBrk="1" fontAlgn="auto" latinLnBrk="0" hangingPunct="1">
              <a:lnSpc>
                <a:spcPts val="1333"/>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Biometrics</a:t>
            </a:r>
          </a:p>
        </p:txBody>
      </p:sp>
      <p:sp>
        <p:nvSpPr>
          <p:cNvPr id="251" name="TextBox 250">
            <a:extLst>
              <a:ext uri="{FF2B5EF4-FFF2-40B4-BE49-F238E27FC236}">
                <a16:creationId xmlns:a16="http://schemas.microsoft.com/office/drawing/2014/main" id="{11473FC4-4EF1-4FC1-99C2-20BF2D573FF1}"/>
              </a:ext>
            </a:extLst>
          </p:cNvPr>
          <p:cNvSpPr txBox="1"/>
          <p:nvPr/>
        </p:nvSpPr>
        <p:spPr>
          <a:xfrm>
            <a:off x="9002258" y="6370953"/>
            <a:ext cx="1130184" cy="276927"/>
          </a:xfrm>
          <a:prstGeom prst="rect">
            <a:avLst/>
          </a:prstGeom>
          <a:noFill/>
        </p:spPr>
        <p:txBody>
          <a:bodyPr wrap="squar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CRISPR</a:t>
            </a:r>
          </a:p>
        </p:txBody>
      </p:sp>
      <p:sp>
        <p:nvSpPr>
          <p:cNvPr id="252" name="TextBox 251">
            <a:extLst>
              <a:ext uri="{FF2B5EF4-FFF2-40B4-BE49-F238E27FC236}">
                <a16:creationId xmlns:a16="http://schemas.microsoft.com/office/drawing/2014/main" id="{A2B4CA8F-9A23-423D-9A6E-14880891A0B4}"/>
              </a:ext>
            </a:extLst>
          </p:cNvPr>
          <p:cNvSpPr txBox="1"/>
          <p:nvPr/>
        </p:nvSpPr>
        <p:spPr>
          <a:xfrm>
            <a:off x="3135948" y="6423260"/>
            <a:ext cx="567783" cy="276999"/>
          </a:xfrm>
          <a:prstGeom prst="rect">
            <a:avLst/>
          </a:prstGeom>
          <a:noFill/>
        </p:spPr>
        <p:txBody>
          <a:bodyPr wrap="non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AR/VR</a:t>
            </a:r>
          </a:p>
        </p:txBody>
      </p:sp>
      <p:sp>
        <p:nvSpPr>
          <p:cNvPr id="253" name="TextBox 252">
            <a:extLst>
              <a:ext uri="{FF2B5EF4-FFF2-40B4-BE49-F238E27FC236}">
                <a16:creationId xmlns:a16="http://schemas.microsoft.com/office/drawing/2014/main" id="{92AD224E-CB1E-4146-832F-9AED2812FDF6}"/>
              </a:ext>
            </a:extLst>
          </p:cNvPr>
          <p:cNvSpPr txBox="1"/>
          <p:nvPr/>
        </p:nvSpPr>
        <p:spPr>
          <a:xfrm>
            <a:off x="10079402" y="6373312"/>
            <a:ext cx="1106101" cy="276927"/>
          </a:xfrm>
          <a:prstGeom prst="rect">
            <a:avLst/>
          </a:prstGeom>
          <a:noFill/>
        </p:spPr>
        <p:txBody>
          <a:bodyPr wrap="squar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Wearables</a:t>
            </a:r>
          </a:p>
        </p:txBody>
      </p:sp>
      <p:sp>
        <p:nvSpPr>
          <p:cNvPr id="254" name="TextBox 253">
            <a:extLst>
              <a:ext uri="{FF2B5EF4-FFF2-40B4-BE49-F238E27FC236}">
                <a16:creationId xmlns:a16="http://schemas.microsoft.com/office/drawing/2014/main" id="{44D19BD9-0F9C-4D81-9CFE-746A5C24FD66}"/>
              </a:ext>
            </a:extLst>
          </p:cNvPr>
          <p:cNvSpPr txBox="1"/>
          <p:nvPr/>
        </p:nvSpPr>
        <p:spPr>
          <a:xfrm>
            <a:off x="10723222" y="5602628"/>
            <a:ext cx="1339198" cy="276927"/>
          </a:xfrm>
          <a:prstGeom prst="rect">
            <a:avLst/>
          </a:prstGeom>
          <a:noFill/>
        </p:spPr>
        <p:txBody>
          <a:bodyPr wrap="square" rtlCol="0">
            <a:spAutoFit/>
          </a:bodyPr>
          <a:lstStyle/>
          <a:p>
            <a:pPr marL="0" marR="0" lvl="0" indent="0" algn="l" defTabSz="121830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Fitness Tracking</a:t>
            </a:r>
          </a:p>
        </p:txBody>
      </p:sp>
      <p:sp>
        <p:nvSpPr>
          <p:cNvPr id="255" name="TextBox 254">
            <a:extLst>
              <a:ext uri="{FF2B5EF4-FFF2-40B4-BE49-F238E27FC236}">
                <a16:creationId xmlns:a16="http://schemas.microsoft.com/office/drawing/2014/main" id="{CFAA3383-05C8-4D3D-A0E5-627E8A3C6BD2}"/>
              </a:ext>
            </a:extLst>
          </p:cNvPr>
          <p:cNvSpPr txBox="1"/>
          <p:nvPr/>
        </p:nvSpPr>
        <p:spPr>
          <a:xfrm>
            <a:off x="9337707" y="5506621"/>
            <a:ext cx="1312452" cy="523084"/>
          </a:xfrm>
          <a:prstGeom prst="rect">
            <a:avLst/>
          </a:prstGeom>
          <a:noFill/>
          <a:ln>
            <a:noFill/>
          </a:ln>
        </p:spPr>
        <p:txBody>
          <a:bodyPr wrap="square" rtlCol="0">
            <a:spAutoFit/>
          </a:bodyPr>
          <a:lstStyle/>
          <a:p>
            <a:pPr marL="0" marR="0" lvl="0" indent="0" algn="l" defTabSz="1218301"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Verdana" panose="020B0604030504040204" pitchFamily="34" charset="0"/>
              </a:rPr>
              <a:t>Health Span to Life Span</a:t>
            </a:r>
          </a:p>
        </p:txBody>
      </p:sp>
      <p:sp>
        <p:nvSpPr>
          <p:cNvPr id="256" name="TextBox 255">
            <a:extLst>
              <a:ext uri="{FF2B5EF4-FFF2-40B4-BE49-F238E27FC236}">
                <a16:creationId xmlns:a16="http://schemas.microsoft.com/office/drawing/2014/main" id="{DB3696E7-CF96-456E-89CD-3233C5679ADE}"/>
              </a:ext>
            </a:extLst>
          </p:cNvPr>
          <p:cNvSpPr txBox="1"/>
          <p:nvPr/>
        </p:nvSpPr>
        <p:spPr>
          <a:xfrm>
            <a:off x="-64512" y="5680979"/>
            <a:ext cx="3687020" cy="307697"/>
          </a:xfrm>
          <a:prstGeom prst="rect">
            <a:avLst/>
          </a:prstGeom>
          <a:noFill/>
          <a:ln>
            <a:noFill/>
          </a:ln>
        </p:spPr>
        <p:txBody>
          <a:bodyPr wrap="square" rtlCol="0">
            <a:spAutoFit/>
          </a:bodyPr>
          <a:lstStyle/>
          <a:p>
            <a:pPr marL="0" marR="0" lvl="0" indent="0" algn="ctr" defTabSz="1218309" rtl="0" eaLnBrk="1" fontAlgn="auto" latinLnBrk="0" hangingPunct="1">
              <a:lnSpc>
                <a:spcPct val="100000"/>
              </a:lnSpc>
              <a:spcBef>
                <a:spcPts val="0"/>
              </a:spcBef>
              <a:spcAft>
                <a:spcPts val="400"/>
              </a:spcAft>
              <a:buClrTx/>
              <a:buSzTx/>
              <a:buFontTx/>
              <a:buNone/>
              <a:tabLst/>
              <a:defRPr/>
            </a:pPr>
            <a:r>
              <a:rPr kumimoji="0" lang="en-US" sz="1400" b="1" i="0" u="sng"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mn-cs"/>
              </a:rPr>
              <a:t>4th Industrial Revolution</a:t>
            </a:r>
            <a:r>
              <a:rPr kumimoji="0" lang="en-US" sz="1400" b="1" i="0" u="none"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mn-cs"/>
              </a:rPr>
              <a:t> 	</a:t>
            </a:r>
            <a:r>
              <a:rPr kumimoji="0" lang="en-US" sz="1400" b="1" i="0" u="sng" strike="noStrike" kern="1200" cap="none" spc="0" normalizeH="0" baseline="0" noProof="0">
                <a:ln>
                  <a:noFill/>
                </a:ln>
                <a:solidFill>
                  <a:srgbClr val="666666"/>
                </a:solidFill>
                <a:effectLst/>
                <a:uLnTx/>
                <a:uFillTx/>
                <a:latin typeface="Calibri Light" panose="020F0302020204030204"/>
                <a:ea typeface="Verdana" panose="020B0604030504040204" pitchFamily="34" charset="0"/>
                <a:cs typeface="+mn-cs"/>
              </a:rPr>
              <a:t>Industry 5.0</a:t>
            </a:r>
          </a:p>
        </p:txBody>
      </p:sp>
      <p:cxnSp>
        <p:nvCxnSpPr>
          <p:cNvPr id="257" name="Straight Arrow Connector 256">
            <a:extLst>
              <a:ext uri="{FF2B5EF4-FFF2-40B4-BE49-F238E27FC236}">
                <a16:creationId xmlns:a16="http://schemas.microsoft.com/office/drawing/2014/main" id="{2D253BEE-281D-4DA8-A7CD-9A1DA2BD171B}"/>
              </a:ext>
            </a:extLst>
          </p:cNvPr>
          <p:cNvCxnSpPr>
            <a:cxnSpLocks/>
          </p:cNvCxnSpPr>
          <p:nvPr/>
        </p:nvCxnSpPr>
        <p:spPr>
          <a:xfrm>
            <a:off x="2205078" y="5845709"/>
            <a:ext cx="233412" cy="0"/>
          </a:xfrm>
          <a:prstGeom prst="straightConnector1">
            <a:avLst/>
          </a:prstGeom>
          <a:ln w="317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0890AA94-4B7A-4A42-8FF1-FF8D9CC3E80A}"/>
              </a:ext>
            </a:extLst>
          </p:cNvPr>
          <p:cNvGrpSpPr/>
          <p:nvPr/>
        </p:nvGrpSpPr>
        <p:grpSpPr>
          <a:xfrm>
            <a:off x="2653366" y="1255853"/>
            <a:ext cx="6963154" cy="5003439"/>
            <a:chOff x="2637550" y="1679666"/>
            <a:chExt cx="6963154" cy="5003439"/>
          </a:xfrm>
        </p:grpSpPr>
        <p:grpSp>
          <p:nvGrpSpPr>
            <p:cNvPr id="17" name="Group 16">
              <a:extLst>
                <a:ext uri="{FF2B5EF4-FFF2-40B4-BE49-F238E27FC236}">
                  <a16:creationId xmlns:a16="http://schemas.microsoft.com/office/drawing/2014/main" id="{53F8AD80-838D-4B47-B6C2-AC9C75E52AA1}"/>
                </a:ext>
              </a:extLst>
            </p:cNvPr>
            <p:cNvGrpSpPr/>
            <p:nvPr/>
          </p:nvGrpSpPr>
          <p:grpSpPr>
            <a:xfrm>
              <a:off x="2637550" y="1679666"/>
              <a:ext cx="6963154" cy="5003439"/>
              <a:chOff x="2637550" y="1623395"/>
              <a:chExt cx="6963154" cy="5003439"/>
            </a:xfrm>
          </p:grpSpPr>
          <p:grpSp>
            <p:nvGrpSpPr>
              <p:cNvPr id="11" name="Group 10">
                <a:extLst>
                  <a:ext uri="{FF2B5EF4-FFF2-40B4-BE49-F238E27FC236}">
                    <a16:creationId xmlns:a16="http://schemas.microsoft.com/office/drawing/2014/main" id="{68420C3E-1F5F-4BCE-A2E1-132CE5816748}"/>
                  </a:ext>
                </a:extLst>
              </p:cNvPr>
              <p:cNvGrpSpPr/>
              <p:nvPr/>
            </p:nvGrpSpPr>
            <p:grpSpPr>
              <a:xfrm>
                <a:off x="2637550" y="1623395"/>
                <a:ext cx="6963154" cy="5003439"/>
                <a:chOff x="2611929" y="1563532"/>
                <a:chExt cx="6964968" cy="5004743"/>
              </a:xfrm>
            </p:grpSpPr>
            <p:grpSp>
              <p:nvGrpSpPr>
                <p:cNvPr id="44" name="Group 43">
                  <a:extLst>
                    <a:ext uri="{FF2B5EF4-FFF2-40B4-BE49-F238E27FC236}">
                      <a16:creationId xmlns:a16="http://schemas.microsoft.com/office/drawing/2014/main" id="{5C506318-4C78-1848-8FD1-89DF424DAB6C}"/>
                    </a:ext>
                  </a:extLst>
                </p:cNvPr>
                <p:cNvGrpSpPr/>
                <p:nvPr/>
              </p:nvGrpSpPr>
              <p:grpSpPr>
                <a:xfrm>
                  <a:off x="2611929" y="1563532"/>
                  <a:ext cx="6964968" cy="5004743"/>
                  <a:chOff x="1959457" y="1172284"/>
                  <a:chExt cx="5225087" cy="3754535"/>
                </a:xfrm>
              </p:grpSpPr>
              <p:sp>
                <p:nvSpPr>
                  <p:cNvPr id="46" name="Oval 45">
                    <a:extLst>
                      <a:ext uri="{FF2B5EF4-FFF2-40B4-BE49-F238E27FC236}">
                        <a16:creationId xmlns:a16="http://schemas.microsoft.com/office/drawing/2014/main" id="{FA563D2A-AFBA-3B4A-B729-37544B7D7A2E}"/>
                      </a:ext>
                    </a:extLst>
                  </p:cNvPr>
                  <p:cNvSpPr/>
                  <p:nvPr/>
                </p:nvSpPr>
                <p:spPr bwMode="auto">
                  <a:xfrm>
                    <a:off x="1959457" y="1172284"/>
                    <a:ext cx="5225087" cy="3754535"/>
                  </a:xfrm>
                  <a:prstGeom prst="ellipse">
                    <a:avLst/>
                  </a:prstGeom>
                  <a:solidFill>
                    <a:schemeClr val="bg1"/>
                  </a:solidFill>
                  <a:ln w="6350">
                    <a:solidFill>
                      <a:srgbClr val="85878A"/>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sp>
                <p:nvSpPr>
                  <p:cNvPr id="47" name="TextBox 10">
                    <a:extLst>
                      <a:ext uri="{FF2B5EF4-FFF2-40B4-BE49-F238E27FC236}">
                        <a16:creationId xmlns:a16="http://schemas.microsoft.com/office/drawing/2014/main" id="{836182B3-E4E0-814C-9997-D36B4EFD30AE}"/>
                      </a:ext>
                    </a:extLst>
                  </p:cNvPr>
                  <p:cNvSpPr txBox="1">
                    <a:spLocks noChangeArrowheads="1"/>
                  </p:cNvSpPr>
                  <p:nvPr/>
                </p:nvSpPr>
                <p:spPr bwMode="auto">
                  <a:xfrm>
                    <a:off x="4200288" y="1507016"/>
                    <a:ext cx="743426" cy="2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Times New Roman" charset="0"/>
                      </a:defRPr>
                    </a:lvl1pPr>
                    <a:lvl2pPr marL="742950" indent="-285750" defTabSz="455613">
                      <a:defRPr>
                        <a:solidFill>
                          <a:schemeClr val="tx1"/>
                        </a:solidFill>
                        <a:latin typeface="Times New Roman" charset="0"/>
                      </a:defRPr>
                    </a:lvl2pPr>
                    <a:lvl3pPr marL="1143000" indent="-228600" defTabSz="455613">
                      <a:defRPr>
                        <a:solidFill>
                          <a:schemeClr val="tx1"/>
                        </a:solidFill>
                        <a:latin typeface="Times New Roman" charset="0"/>
                      </a:defRPr>
                    </a:lvl3pPr>
                    <a:lvl4pPr marL="1600200" indent="-228600" defTabSz="455613">
                      <a:defRPr>
                        <a:solidFill>
                          <a:schemeClr val="tx1"/>
                        </a:solidFill>
                        <a:latin typeface="Times New Roman" charset="0"/>
                      </a:defRPr>
                    </a:lvl4pPr>
                    <a:lvl5pPr marL="2057400" indent="-228600" defTabSz="455613">
                      <a:defRPr>
                        <a:solidFill>
                          <a:schemeClr val="tx1"/>
                        </a:solidFill>
                        <a:latin typeface="Times New Roman" charset="0"/>
                      </a:defRPr>
                    </a:lvl5pPr>
                    <a:lvl6pPr marL="2514600" indent="-228600" defTabSz="455613" eaLnBrk="0" fontAlgn="base" hangingPunct="0">
                      <a:spcBef>
                        <a:spcPct val="0"/>
                      </a:spcBef>
                      <a:spcAft>
                        <a:spcPct val="0"/>
                      </a:spcAft>
                      <a:defRPr>
                        <a:solidFill>
                          <a:schemeClr val="tx1"/>
                        </a:solidFill>
                        <a:latin typeface="Times New Roman" charset="0"/>
                      </a:defRPr>
                    </a:lvl6pPr>
                    <a:lvl7pPr marL="2971800" indent="-228600" defTabSz="455613" eaLnBrk="0" fontAlgn="base" hangingPunct="0">
                      <a:spcBef>
                        <a:spcPct val="0"/>
                      </a:spcBef>
                      <a:spcAft>
                        <a:spcPct val="0"/>
                      </a:spcAft>
                      <a:defRPr>
                        <a:solidFill>
                          <a:schemeClr val="tx1"/>
                        </a:solidFill>
                        <a:latin typeface="Times New Roman" charset="0"/>
                      </a:defRPr>
                    </a:lvl7pPr>
                    <a:lvl8pPr marL="3429000" indent="-228600" defTabSz="455613" eaLnBrk="0" fontAlgn="base" hangingPunct="0">
                      <a:spcBef>
                        <a:spcPct val="0"/>
                      </a:spcBef>
                      <a:spcAft>
                        <a:spcPct val="0"/>
                      </a:spcAft>
                      <a:defRPr>
                        <a:solidFill>
                          <a:schemeClr val="tx1"/>
                        </a:solidFill>
                        <a:latin typeface="Times New Roman" charset="0"/>
                      </a:defRPr>
                    </a:lvl8pPr>
                    <a:lvl9pPr marL="3886200" indent="-228600" defTabSz="455613" eaLnBrk="0" fontAlgn="base" hangingPunct="0">
                      <a:spcBef>
                        <a:spcPct val="0"/>
                      </a:spcBef>
                      <a:spcAft>
                        <a:spcPct val="0"/>
                      </a:spcAft>
                      <a:defRPr>
                        <a:solidFill>
                          <a:schemeClr val="tx1"/>
                        </a:solidFill>
                        <a:latin typeface="Times New Roman" charset="0"/>
                      </a:defRPr>
                    </a:lvl9pPr>
                  </a:lstStyle>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Semiconductors</a:t>
                    </a:r>
                    <a:br>
                      <a:rPr kumimoji="0" lang="en-US" altLang="x-none" sz="800" b="1" i="0" u="none" strike="noStrike" kern="1200" cap="none" spc="0" normalizeH="0" baseline="0" noProof="0">
                        <a:ln>
                          <a:noFill/>
                        </a:ln>
                        <a:solidFill>
                          <a:srgbClr val="54A41D"/>
                        </a:solidFill>
                        <a:effectLst/>
                        <a:uLnTx/>
                        <a:uFillTx/>
                        <a:latin typeface="Arial" charset="0"/>
                        <a:ea typeface="+mn-ea"/>
                        <a:cs typeface="+mn-cs"/>
                      </a:rPr>
                    </a:b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$625B</a:t>
                    </a:r>
                  </a:p>
                </p:txBody>
              </p:sp>
              <p:sp>
                <p:nvSpPr>
                  <p:cNvPr id="48" name="TextBox 11">
                    <a:extLst>
                      <a:ext uri="{FF2B5EF4-FFF2-40B4-BE49-F238E27FC236}">
                        <a16:creationId xmlns:a16="http://schemas.microsoft.com/office/drawing/2014/main" id="{E4BA4230-0EBB-FF44-933A-50B630A74685}"/>
                      </a:ext>
                    </a:extLst>
                  </p:cNvPr>
                  <p:cNvSpPr txBox="1">
                    <a:spLocks noChangeArrowheads="1"/>
                  </p:cNvSpPr>
                  <p:nvPr/>
                </p:nvSpPr>
                <p:spPr bwMode="auto">
                  <a:xfrm>
                    <a:off x="4113101" y="1205429"/>
                    <a:ext cx="917798" cy="2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Times New Roman" charset="0"/>
                      </a:defRPr>
                    </a:lvl1pPr>
                    <a:lvl2pPr marL="742950" indent="-285750" defTabSz="455613">
                      <a:defRPr>
                        <a:solidFill>
                          <a:schemeClr val="tx1"/>
                        </a:solidFill>
                        <a:latin typeface="Times New Roman" charset="0"/>
                      </a:defRPr>
                    </a:lvl2pPr>
                    <a:lvl3pPr marL="1143000" indent="-228600" defTabSz="455613">
                      <a:defRPr>
                        <a:solidFill>
                          <a:schemeClr val="tx1"/>
                        </a:solidFill>
                        <a:latin typeface="Times New Roman" charset="0"/>
                      </a:defRPr>
                    </a:lvl3pPr>
                    <a:lvl4pPr marL="1600200" indent="-228600" defTabSz="455613">
                      <a:defRPr>
                        <a:solidFill>
                          <a:schemeClr val="tx1"/>
                        </a:solidFill>
                        <a:latin typeface="Times New Roman" charset="0"/>
                      </a:defRPr>
                    </a:lvl4pPr>
                    <a:lvl5pPr marL="2057400" indent="-228600" defTabSz="455613">
                      <a:defRPr>
                        <a:solidFill>
                          <a:schemeClr val="tx1"/>
                        </a:solidFill>
                        <a:latin typeface="Times New Roman" charset="0"/>
                      </a:defRPr>
                    </a:lvl5pPr>
                    <a:lvl6pPr marL="2514600" indent="-228600" defTabSz="455613" eaLnBrk="0" fontAlgn="base" hangingPunct="0">
                      <a:spcBef>
                        <a:spcPct val="0"/>
                      </a:spcBef>
                      <a:spcAft>
                        <a:spcPct val="0"/>
                      </a:spcAft>
                      <a:defRPr>
                        <a:solidFill>
                          <a:schemeClr val="tx1"/>
                        </a:solidFill>
                        <a:latin typeface="Times New Roman" charset="0"/>
                      </a:defRPr>
                    </a:lvl6pPr>
                    <a:lvl7pPr marL="2971800" indent="-228600" defTabSz="455613" eaLnBrk="0" fontAlgn="base" hangingPunct="0">
                      <a:spcBef>
                        <a:spcPct val="0"/>
                      </a:spcBef>
                      <a:spcAft>
                        <a:spcPct val="0"/>
                      </a:spcAft>
                      <a:defRPr>
                        <a:solidFill>
                          <a:schemeClr val="tx1"/>
                        </a:solidFill>
                        <a:latin typeface="Times New Roman" charset="0"/>
                      </a:defRPr>
                    </a:lvl7pPr>
                    <a:lvl8pPr marL="3429000" indent="-228600" defTabSz="455613" eaLnBrk="0" fontAlgn="base" hangingPunct="0">
                      <a:spcBef>
                        <a:spcPct val="0"/>
                      </a:spcBef>
                      <a:spcAft>
                        <a:spcPct val="0"/>
                      </a:spcAft>
                      <a:defRPr>
                        <a:solidFill>
                          <a:schemeClr val="tx1"/>
                        </a:solidFill>
                        <a:latin typeface="Times New Roman" charset="0"/>
                      </a:defRPr>
                    </a:lvl8pPr>
                    <a:lvl9pPr marL="3886200" indent="-228600" defTabSz="455613" eaLnBrk="0" fontAlgn="base" hangingPunct="0">
                      <a:spcBef>
                        <a:spcPct val="0"/>
                      </a:spcBef>
                      <a:spcAft>
                        <a:spcPct val="0"/>
                      </a:spcAft>
                      <a:defRPr>
                        <a:solidFill>
                          <a:schemeClr val="tx1"/>
                        </a:solidFill>
                        <a:latin typeface="Times New Roman" charset="0"/>
                      </a:defRPr>
                    </a:lvl9pPr>
                  </a:lstStyle>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Electronics Systems </a:t>
                    </a:r>
                    <a:br>
                      <a:rPr kumimoji="0" lang="en-US" altLang="x-none" sz="800" b="1" i="0" u="none" strike="noStrike" kern="1200" cap="none" spc="0" normalizeH="0" baseline="0" noProof="0">
                        <a:ln>
                          <a:noFill/>
                        </a:ln>
                        <a:solidFill>
                          <a:srgbClr val="54A41D"/>
                        </a:solidFill>
                        <a:effectLst/>
                        <a:uLnTx/>
                        <a:uFillTx/>
                        <a:latin typeface="Arial" charset="0"/>
                        <a:ea typeface="+mn-ea"/>
                        <a:cs typeface="+mn-cs"/>
                      </a:rPr>
                    </a:b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$1.9T</a:t>
                    </a:r>
                  </a:p>
                </p:txBody>
              </p:sp>
              <p:sp>
                <p:nvSpPr>
                  <p:cNvPr id="49" name="TextBox 9">
                    <a:extLst>
                      <a:ext uri="{FF2B5EF4-FFF2-40B4-BE49-F238E27FC236}">
                        <a16:creationId xmlns:a16="http://schemas.microsoft.com/office/drawing/2014/main" id="{7A240AF4-827D-6745-B090-756351550EF5}"/>
                      </a:ext>
                    </a:extLst>
                  </p:cNvPr>
                  <p:cNvSpPr txBox="1">
                    <a:spLocks noChangeArrowheads="1"/>
                  </p:cNvSpPr>
                  <p:nvPr/>
                </p:nvSpPr>
                <p:spPr bwMode="auto">
                  <a:xfrm>
                    <a:off x="3917083" y="1803874"/>
                    <a:ext cx="1309834" cy="2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Times New Roman" charset="0"/>
                      </a:defRPr>
                    </a:lvl1pPr>
                    <a:lvl2pPr marL="742950" indent="-285750" defTabSz="455613">
                      <a:defRPr>
                        <a:solidFill>
                          <a:schemeClr val="tx1"/>
                        </a:solidFill>
                        <a:latin typeface="Times New Roman" charset="0"/>
                      </a:defRPr>
                    </a:lvl2pPr>
                    <a:lvl3pPr marL="1143000" indent="-228600" defTabSz="455613">
                      <a:defRPr>
                        <a:solidFill>
                          <a:schemeClr val="tx1"/>
                        </a:solidFill>
                        <a:latin typeface="Times New Roman" charset="0"/>
                      </a:defRPr>
                    </a:lvl3pPr>
                    <a:lvl4pPr marL="1600200" indent="-228600" defTabSz="455613">
                      <a:defRPr>
                        <a:solidFill>
                          <a:schemeClr val="tx1"/>
                        </a:solidFill>
                        <a:latin typeface="Times New Roman" charset="0"/>
                      </a:defRPr>
                    </a:lvl4pPr>
                    <a:lvl5pPr marL="2057400" indent="-228600" defTabSz="455613">
                      <a:defRPr>
                        <a:solidFill>
                          <a:schemeClr val="tx1"/>
                        </a:solidFill>
                        <a:latin typeface="Times New Roman" charset="0"/>
                      </a:defRPr>
                    </a:lvl5pPr>
                    <a:lvl6pPr marL="2514600" indent="-228600" defTabSz="455613" eaLnBrk="0" fontAlgn="base" hangingPunct="0">
                      <a:spcBef>
                        <a:spcPct val="0"/>
                      </a:spcBef>
                      <a:spcAft>
                        <a:spcPct val="0"/>
                      </a:spcAft>
                      <a:defRPr>
                        <a:solidFill>
                          <a:schemeClr val="tx1"/>
                        </a:solidFill>
                        <a:latin typeface="Times New Roman" charset="0"/>
                      </a:defRPr>
                    </a:lvl6pPr>
                    <a:lvl7pPr marL="2971800" indent="-228600" defTabSz="455613" eaLnBrk="0" fontAlgn="base" hangingPunct="0">
                      <a:spcBef>
                        <a:spcPct val="0"/>
                      </a:spcBef>
                      <a:spcAft>
                        <a:spcPct val="0"/>
                      </a:spcAft>
                      <a:defRPr>
                        <a:solidFill>
                          <a:schemeClr val="tx1"/>
                        </a:solidFill>
                        <a:latin typeface="Times New Roman" charset="0"/>
                      </a:defRPr>
                    </a:lvl7pPr>
                    <a:lvl8pPr marL="3429000" indent="-228600" defTabSz="455613" eaLnBrk="0" fontAlgn="base" hangingPunct="0">
                      <a:spcBef>
                        <a:spcPct val="0"/>
                      </a:spcBef>
                      <a:spcAft>
                        <a:spcPct val="0"/>
                      </a:spcAft>
                      <a:defRPr>
                        <a:solidFill>
                          <a:schemeClr val="tx1"/>
                        </a:solidFill>
                        <a:latin typeface="Times New Roman" charset="0"/>
                      </a:defRPr>
                    </a:lvl8pPr>
                    <a:lvl9pPr marL="3886200" indent="-228600" defTabSz="455613" eaLnBrk="0" fontAlgn="base" hangingPunct="0">
                      <a:spcBef>
                        <a:spcPct val="0"/>
                      </a:spcBef>
                      <a:spcAft>
                        <a:spcPct val="0"/>
                      </a:spcAft>
                      <a:defRPr>
                        <a:solidFill>
                          <a:schemeClr val="tx1"/>
                        </a:solidFill>
                        <a:latin typeface="Times New Roman" charset="0"/>
                      </a:defRPr>
                    </a:lvl9pPr>
                  </a:lstStyle>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Total Equipment </a:t>
                    </a: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$115B </a:t>
                    </a:r>
                    <a:br>
                      <a:rPr kumimoji="0" lang="en-US" altLang="x-none" sz="800" b="1" i="0" u="none" strike="noStrike" kern="1200" cap="none" spc="0" normalizeH="0" baseline="0" noProof="0">
                        <a:ln>
                          <a:noFill/>
                        </a:ln>
                        <a:solidFill>
                          <a:srgbClr val="000000"/>
                        </a:solidFill>
                        <a:effectLst/>
                        <a:uLnTx/>
                        <a:uFillTx/>
                        <a:latin typeface="Arial" charset="0"/>
                        <a:ea typeface="+mn-ea"/>
                        <a:cs typeface="+mn-cs"/>
                      </a:rPr>
                    </a:b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Assembly &amp; Test Services </a:t>
                    </a: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$40B</a:t>
                    </a:r>
                  </a:p>
                </p:txBody>
              </p:sp>
              <p:sp>
                <p:nvSpPr>
                  <p:cNvPr id="51" name="TextBox 9">
                    <a:extLst>
                      <a:ext uri="{FF2B5EF4-FFF2-40B4-BE49-F238E27FC236}">
                        <a16:creationId xmlns:a16="http://schemas.microsoft.com/office/drawing/2014/main" id="{DCB28D76-5367-7540-BE45-3ADA1E985C05}"/>
                      </a:ext>
                    </a:extLst>
                  </p:cNvPr>
                  <p:cNvSpPr txBox="1">
                    <a:spLocks noChangeArrowheads="1"/>
                  </p:cNvSpPr>
                  <p:nvPr/>
                </p:nvSpPr>
                <p:spPr bwMode="auto">
                  <a:xfrm>
                    <a:off x="4011200" y="2334068"/>
                    <a:ext cx="1121601" cy="2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a:solidFill>
                          <a:schemeClr val="tx1"/>
                        </a:solidFill>
                        <a:latin typeface="Times New Roman" charset="0"/>
                      </a:defRPr>
                    </a:lvl1pPr>
                    <a:lvl2pPr marL="742950" indent="-285750" defTabSz="455613">
                      <a:defRPr>
                        <a:solidFill>
                          <a:schemeClr val="tx1"/>
                        </a:solidFill>
                        <a:latin typeface="Times New Roman" charset="0"/>
                      </a:defRPr>
                    </a:lvl2pPr>
                    <a:lvl3pPr marL="1143000" indent="-228600" defTabSz="455613">
                      <a:defRPr>
                        <a:solidFill>
                          <a:schemeClr val="tx1"/>
                        </a:solidFill>
                        <a:latin typeface="Times New Roman" charset="0"/>
                      </a:defRPr>
                    </a:lvl3pPr>
                    <a:lvl4pPr marL="1600200" indent="-228600" defTabSz="455613">
                      <a:defRPr>
                        <a:solidFill>
                          <a:schemeClr val="tx1"/>
                        </a:solidFill>
                        <a:latin typeface="Times New Roman" charset="0"/>
                      </a:defRPr>
                    </a:lvl4pPr>
                    <a:lvl5pPr marL="2057400" indent="-228600" defTabSz="455613">
                      <a:defRPr>
                        <a:solidFill>
                          <a:schemeClr val="tx1"/>
                        </a:solidFill>
                        <a:latin typeface="Times New Roman" charset="0"/>
                      </a:defRPr>
                    </a:lvl5pPr>
                    <a:lvl6pPr marL="2514600" indent="-228600" defTabSz="455613" eaLnBrk="0" fontAlgn="base" hangingPunct="0">
                      <a:spcBef>
                        <a:spcPct val="0"/>
                      </a:spcBef>
                      <a:spcAft>
                        <a:spcPct val="0"/>
                      </a:spcAft>
                      <a:defRPr>
                        <a:solidFill>
                          <a:schemeClr val="tx1"/>
                        </a:solidFill>
                        <a:latin typeface="Times New Roman" charset="0"/>
                      </a:defRPr>
                    </a:lvl6pPr>
                    <a:lvl7pPr marL="2971800" indent="-228600" defTabSz="455613" eaLnBrk="0" fontAlgn="base" hangingPunct="0">
                      <a:spcBef>
                        <a:spcPct val="0"/>
                      </a:spcBef>
                      <a:spcAft>
                        <a:spcPct val="0"/>
                      </a:spcAft>
                      <a:defRPr>
                        <a:solidFill>
                          <a:schemeClr val="tx1"/>
                        </a:solidFill>
                        <a:latin typeface="Times New Roman" charset="0"/>
                      </a:defRPr>
                    </a:lvl7pPr>
                    <a:lvl8pPr marL="3429000" indent="-228600" defTabSz="455613" eaLnBrk="0" fontAlgn="base" hangingPunct="0">
                      <a:spcBef>
                        <a:spcPct val="0"/>
                      </a:spcBef>
                      <a:spcAft>
                        <a:spcPct val="0"/>
                      </a:spcAft>
                      <a:defRPr>
                        <a:solidFill>
                          <a:schemeClr val="tx1"/>
                        </a:solidFill>
                        <a:latin typeface="Times New Roman" charset="0"/>
                      </a:defRPr>
                    </a:lvl8pPr>
                    <a:lvl9pPr marL="3886200" indent="-228600" defTabSz="455613" eaLnBrk="0" fontAlgn="base" hangingPunct="0">
                      <a:spcBef>
                        <a:spcPct val="0"/>
                      </a:spcBef>
                      <a:spcAft>
                        <a:spcPct val="0"/>
                      </a:spcAft>
                      <a:defRPr>
                        <a:solidFill>
                          <a:schemeClr val="tx1"/>
                        </a:solidFill>
                        <a:latin typeface="Times New Roman" charset="0"/>
                      </a:defRPr>
                    </a:lvl9pPr>
                  </a:lstStyle>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Design </a:t>
                    </a:r>
                  </a:p>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Automation </a:t>
                    </a: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$16B</a:t>
                    </a:r>
                  </a:p>
                </p:txBody>
              </p:sp>
              <p:sp>
                <p:nvSpPr>
                  <p:cNvPr id="52" name="TextBox 9">
                    <a:extLst>
                      <a:ext uri="{FF2B5EF4-FFF2-40B4-BE49-F238E27FC236}">
                        <a16:creationId xmlns:a16="http://schemas.microsoft.com/office/drawing/2014/main" id="{7ABFD85C-D7D0-8047-A31B-061C2AA35E1D}"/>
                      </a:ext>
                    </a:extLst>
                  </p:cNvPr>
                  <p:cNvSpPr txBox="1">
                    <a:spLocks noChangeArrowheads="1"/>
                  </p:cNvSpPr>
                  <p:nvPr/>
                </p:nvSpPr>
                <p:spPr bwMode="auto">
                  <a:xfrm>
                    <a:off x="4029522" y="2077573"/>
                    <a:ext cx="1084955" cy="25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Times New Roman" charset="0"/>
                      </a:defRPr>
                    </a:lvl1pPr>
                    <a:lvl2pPr marL="742950" indent="-285750" defTabSz="455613">
                      <a:defRPr>
                        <a:solidFill>
                          <a:schemeClr val="tx1"/>
                        </a:solidFill>
                        <a:latin typeface="Times New Roman" charset="0"/>
                      </a:defRPr>
                    </a:lvl2pPr>
                    <a:lvl3pPr marL="1143000" indent="-228600" defTabSz="455613">
                      <a:defRPr>
                        <a:solidFill>
                          <a:schemeClr val="tx1"/>
                        </a:solidFill>
                        <a:latin typeface="Times New Roman" charset="0"/>
                      </a:defRPr>
                    </a:lvl3pPr>
                    <a:lvl4pPr marL="1600200" indent="-228600" defTabSz="455613">
                      <a:defRPr>
                        <a:solidFill>
                          <a:schemeClr val="tx1"/>
                        </a:solidFill>
                        <a:latin typeface="Times New Roman" charset="0"/>
                      </a:defRPr>
                    </a:lvl4pPr>
                    <a:lvl5pPr marL="2057400" indent="-228600" defTabSz="455613">
                      <a:defRPr>
                        <a:solidFill>
                          <a:schemeClr val="tx1"/>
                        </a:solidFill>
                        <a:latin typeface="Times New Roman" charset="0"/>
                      </a:defRPr>
                    </a:lvl5pPr>
                    <a:lvl6pPr marL="2514600" indent="-228600" defTabSz="455613" eaLnBrk="0" fontAlgn="base" hangingPunct="0">
                      <a:spcBef>
                        <a:spcPct val="0"/>
                      </a:spcBef>
                      <a:spcAft>
                        <a:spcPct val="0"/>
                      </a:spcAft>
                      <a:defRPr>
                        <a:solidFill>
                          <a:schemeClr val="tx1"/>
                        </a:solidFill>
                        <a:latin typeface="Times New Roman" charset="0"/>
                      </a:defRPr>
                    </a:lvl6pPr>
                    <a:lvl7pPr marL="2971800" indent="-228600" defTabSz="455613" eaLnBrk="0" fontAlgn="base" hangingPunct="0">
                      <a:spcBef>
                        <a:spcPct val="0"/>
                      </a:spcBef>
                      <a:spcAft>
                        <a:spcPct val="0"/>
                      </a:spcAft>
                      <a:defRPr>
                        <a:solidFill>
                          <a:schemeClr val="tx1"/>
                        </a:solidFill>
                        <a:latin typeface="Times New Roman" charset="0"/>
                      </a:defRPr>
                    </a:lvl7pPr>
                    <a:lvl8pPr marL="3429000" indent="-228600" defTabSz="455613" eaLnBrk="0" fontAlgn="base" hangingPunct="0">
                      <a:spcBef>
                        <a:spcPct val="0"/>
                      </a:spcBef>
                      <a:spcAft>
                        <a:spcPct val="0"/>
                      </a:spcAft>
                      <a:defRPr>
                        <a:solidFill>
                          <a:schemeClr val="tx1"/>
                        </a:solidFill>
                        <a:latin typeface="Times New Roman" charset="0"/>
                      </a:defRPr>
                    </a:lvl8pPr>
                    <a:lvl9pPr marL="3886200" indent="-228600" defTabSz="455613" eaLnBrk="0" fontAlgn="base" hangingPunct="0">
                      <a:spcBef>
                        <a:spcPct val="0"/>
                      </a:spcBef>
                      <a:spcAft>
                        <a:spcPct val="0"/>
                      </a:spcAft>
                      <a:defRPr>
                        <a:solidFill>
                          <a:schemeClr val="tx1"/>
                        </a:solidFill>
                        <a:latin typeface="Times New Roman" charset="0"/>
                      </a:defRPr>
                    </a:lvl9pPr>
                  </a:lstStyle>
                  <a:p>
                    <a:pPr marL="0" marR="0" lvl="0" indent="0" algn="ctr" defTabSz="303576" rtl="0" eaLnBrk="1" fontAlgn="auto" latinLnBrk="0" hangingPunct="1">
                      <a:lnSpc>
                        <a:spcPct val="100000"/>
                      </a:lnSpc>
                      <a:spcBef>
                        <a:spcPts val="0"/>
                      </a:spcBef>
                      <a:spcAft>
                        <a:spcPts val="0"/>
                      </a:spcAft>
                      <a:buClrTx/>
                      <a:buSzTx/>
                      <a:buFontTx/>
                      <a:buNone/>
                      <a:tabLst/>
                      <a:defRPr/>
                    </a:pP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Materials </a:t>
                    </a: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$68B</a:t>
                    </a:r>
                    <a:br>
                      <a:rPr kumimoji="0" lang="en-US" altLang="x-none" sz="800" b="1" i="0" u="none" strike="noStrike" kern="1200" cap="none" spc="0" normalizeH="0" baseline="0" noProof="0">
                        <a:ln>
                          <a:noFill/>
                        </a:ln>
                        <a:solidFill>
                          <a:srgbClr val="000000"/>
                        </a:solidFill>
                        <a:effectLst/>
                        <a:uLnTx/>
                        <a:uFillTx/>
                        <a:latin typeface="Arial" charset="0"/>
                        <a:ea typeface="+mn-ea"/>
                        <a:cs typeface="+mn-cs"/>
                      </a:rPr>
                    </a:b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 </a:t>
                    </a:r>
                    <a:r>
                      <a:rPr kumimoji="0" lang="en-US" altLang="x-none" sz="800" b="1" i="0" u="none" strike="noStrike" kern="1200" cap="none" spc="0" normalizeH="0" baseline="0" noProof="0">
                        <a:ln>
                          <a:noFill/>
                        </a:ln>
                        <a:solidFill>
                          <a:srgbClr val="54A41D"/>
                        </a:solidFill>
                        <a:effectLst/>
                        <a:uLnTx/>
                        <a:uFillTx/>
                        <a:latin typeface="Arial" charset="0"/>
                        <a:ea typeface="+mn-ea"/>
                        <a:cs typeface="+mn-cs"/>
                      </a:rPr>
                      <a:t>&amp; Sub-Components </a:t>
                    </a:r>
                    <a:r>
                      <a:rPr kumimoji="0" lang="en-US" altLang="x-none" sz="800" b="1" i="0" u="none" strike="noStrike" kern="1200" cap="none" spc="0" normalizeH="0" baseline="0" noProof="0">
                        <a:ln>
                          <a:noFill/>
                        </a:ln>
                        <a:solidFill>
                          <a:srgbClr val="000000"/>
                        </a:solidFill>
                        <a:effectLst/>
                        <a:uLnTx/>
                        <a:uFillTx/>
                        <a:latin typeface="Arial" charset="0"/>
                        <a:ea typeface="+mn-ea"/>
                        <a:cs typeface="+mn-cs"/>
                      </a:rPr>
                      <a:t>$18B</a:t>
                    </a:r>
                  </a:p>
                </p:txBody>
              </p:sp>
              <p:pic>
                <p:nvPicPr>
                  <p:cNvPr id="57" name="Picture 56">
                    <a:extLst>
                      <a:ext uri="{FF2B5EF4-FFF2-40B4-BE49-F238E27FC236}">
                        <a16:creationId xmlns:a16="http://schemas.microsoft.com/office/drawing/2014/main" id="{D720BAAA-0FED-9747-AF3F-4C1668F2A8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93083" y="2931884"/>
                    <a:ext cx="229843" cy="123540"/>
                  </a:xfrm>
                  <a:prstGeom prst="rect">
                    <a:avLst/>
                  </a:prstGeom>
                </p:spPr>
              </p:pic>
              <p:pic>
                <p:nvPicPr>
                  <p:cNvPr id="58" name="Picture 57">
                    <a:extLst>
                      <a:ext uri="{FF2B5EF4-FFF2-40B4-BE49-F238E27FC236}">
                        <a16:creationId xmlns:a16="http://schemas.microsoft.com/office/drawing/2014/main" id="{A28E8EE1-C7E2-0848-B0AD-0741133BE9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01705" y="2766768"/>
                    <a:ext cx="229843" cy="70390"/>
                  </a:xfrm>
                  <a:prstGeom prst="rect">
                    <a:avLst/>
                  </a:prstGeom>
                </p:spPr>
              </p:pic>
              <p:pic>
                <p:nvPicPr>
                  <p:cNvPr id="59" name="Picture 58">
                    <a:extLst>
                      <a:ext uri="{FF2B5EF4-FFF2-40B4-BE49-F238E27FC236}">
                        <a16:creationId xmlns:a16="http://schemas.microsoft.com/office/drawing/2014/main" id="{63A6F2E7-8C70-EB48-92A8-323F5AFC3BD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46867" y="2533166"/>
                    <a:ext cx="379100" cy="165857"/>
                  </a:xfrm>
                  <a:prstGeom prst="rect">
                    <a:avLst/>
                  </a:prstGeom>
                </p:spPr>
              </p:pic>
              <p:pic>
                <p:nvPicPr>
                  <p:cNvPr id="60" name="Picture 59">
                    <a:extLst>
                      <a:ext uri="{FF2B5EF4-FFF2-40B4-BE49-F238E27FC236}">
                        <a16:creationId xmlns:a16="http://schemas.microsoft.com/office/drawing/2014/main" id="{D863CB10-C7C5-A644-9123-77B6BFF4BCB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44710" y="3131443"/>
                    <a:ext cx="249930" cy="109344"/>
                  </a:xfrm>
                  <a:prstGeom prst="rect">
                    <a:avLst/>
                  </a:prstGeom>
                </p:spPr>
              </p:pic>
              <p:pic>
                <p:nvPicPr>
                  <p:cNvPr id="61" name="Picture 60">
                    <a:extLst>
                      <a:ext uri="{FF2B5EF4-FFF2-40B4-BE49-F238E27FC236}">
                        <a16:creationId xmlns:a16="http://schemas.microsoft.com/office/drawing/2014/main" id="{14B60CF9-F705-6C43-8934-CD08230EAD2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42006" y="3285962"/>
                    <a:ext cx="286050" cy="125147"/>
                  </a:xfrm>
                  <a:prstGeom prst="rect">
                    <a:avLst/>
                  </a:prstGeom>
                </p:spPr>
              </p:pic>
              <p:pic>
                <p:nvPicPr>
                  <p:cNvPr id="62" name="Picture 61">
                    <a:extLst>
                      <a:ext uri="{FF2B5EF4-FFF2-40B4-BE49-F238E27FC236}">
                        <a16:creationId xmlns:a16="http://schemas.microsoft.com/office/drawing/2014/main" id="{A643F291-A592-0B4B-AA9C-621E699037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03836" y="3448105"/>
                    <a:ext cx="296847" cy="129871"/>
                  </a:xfrm>
                  <a:prstGeom prst="rect">
                    <a:avLst/>
                  </a:prstGeom>
                </p:spPr>
              </p:pic>
              <p:pic>
                <p:nvPicPr>
                  <p:cNvPr id="63" name="Picture 62">
                    <a:extLst>
                      <a:ext uri="{FF2B5EF4-FFF2-40B4-BE49-F238E27FC236}">
                        <a16:creationId xmlns:a16="http://schemas.microsoft.com/office/drawing/2014/main" id="{B88EFD58-603C-3E4E-9EAA-DB163895BA0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56070" y="3595065"/>
                    <a:ext cx="325860" cy="91648"/>
                  </a:xfrm>
                  <a:prstGeom prst="rect">
                    <a:avLst/>
                  </a:prstGeom>
                </p:spPr>
              </p:pic>
              <p:pic>
                <p:nvPicPr>
                  <p:cNvPr id="64" name="Picture 63">
                    <a:extLst>
                      <a:ext uri="{FF2B5EF4-FFF2-40B4-BE49-F238E27FC236}">
                        <a16:creationId xmlns:a16="http://schemas.microsoft.com/office/drawing/2014/main" id="{973E16BA-98B5-B94C-9694-693456811F2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79987" y="3526706"/>
                    <a:ext cx="306457" cy="134076"/>
                  </a:xfrm>
                  <a:prstGeom prst="rect">
                    <a:avLst/>
                  </a:prstGeom>
                </p:spPr>
              </p:pic>
              <p:pic>
                <p:nvPicPr>
                  <p:cNvPr id="65" name="Picture 64">
                    <a:extLst>
                      <a:ext uri="{FF2B5EF4-FFF2-40B4-BE49-F238E27FC236}">
                        <a16:creationId xmlns:a16="http://schemas.microsoft.com/office/drawing/2014/main" id="{DA16DFD6-54F7-0941-A43B-F267BF17A2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853937" y="3400572"/>
                    <a:ext cx="289206" cy="126528"/>
                  </a:xfrm>
                  <a:prstGeom prst="rect">
                    <a:avLst/>
                  </a:prstGeom>
                </p:spPr>
              </p:pic>
              <p:pic>
                <p:nvPicPr>
                  <p:cNvPr id="66" name="Picture 65">
                    <a:extLst>
                      <a:ext uri="{FF2B5EF4-FFF2-40B4-BE49-F238E27FC236}">
                        <a16:creationId xmlns:a16="http://schemas.microsoft.com/office/drawing/2014/main" id="{CC95550F-2D6E-2848-B7F0-A03358DB47D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702943" y="3223789"/>
                    <a:ext cx="229843" cy="100557"/>
                  </a:xfrm>
                  <a:prstGeom prst="rect">
                    <a:avLst/>
                  </a:prstGeom>
                </p:spPr>
              </p:pic>
              <p:pic>
                <p:nvPicPr>
                  <p:cNvPr id="67" name="Picture 66">
                    <a:extLst>
                      <a:ext uri="{FF2B5EF4-FFF2-40B4-BE49-F238E27FC236}">
                        <a16:creationId xmlns:a16="http://schemas.microsoft.com/office/drawing/2014/main" id="{289A8BD6-F8AE-434A-91D1-8509BCFFDA9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34888" y="3005336"/>
                    <a:ext cx="229843" cy="100557"/>
                  </a:xfrm>
                  <a:prstGeom prst="rect">
                    <a:avLst/>
                  </a:prstGeom>
                </p:spPr>
              </p:pic>
              <p:pic>
                <p:nvPicPr>
                  <p:cNvPr id="68" name="Picture 67">
                    <a:extLst>
                      <a:ext uri="{FF2B5EF4-FFF2-40B4-BE49-F238E27FC236}">
                        <a16:creationId xmlns:a16="http://schemas.microsoft.com/office/drawing/2014/main" id="{C1501AF5-B223-D64D-AE14-717DF77E715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687704" y="2801745"/>
                    <a:ext cx="229843" cy="100557"/>
                  </a:xfrm>
                  <a:prstGeom prst="rect">
                    <a:avLst/>
                  </a:prstGeom>
                </p:spPr>
              </p:pic>
              <p:pic>
                <p:nvPicPr>
                  <p:cNvPr id="69" name="Picture 68">
                    <a:extLst>
                      <a:ext uri="{FF2B5EF4-FFF2-40B4-BE49-F238E27FC236}">
                        <a16:creationId xmlns:a16="http://schemas.microsoft.com/office/drawing/2014/main" id="{DCBA7517-D8C5-8945-AE65-338B4FD1BF5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817848" y="2600588"/>
                    <a:ext cx="288660" cy="126289"/>
                  </a:xfrm>
                  <a:prstGeom prst="rect">
                    <a:avLst/>
                  </a:prstGeom>
                </p:spPr>
              </p:pic>
              <p:pic>
                <p:nvPicPr>
                  <p:cNvPr id="70" name="Picture 23">
                    <a:extLst>
                      <a:ext uri="{FF2B5EF4-FFF2-40B4-BE49-F238E27FC236}">
                        <a16:creationId xmlns:a16="http://schemas.microsoft.com/office/drawing/2014/main" id="{389EA197-3661-BD4F-9BD0-052AE7FE7B99}"/>
                      </a:ext>
                    </a:extLst>
                  </p:cNvPr>
                  <p:cNvPicPr>
                    <a:picLocks noChangeAspect="1"/>
                  </p:cNvPicPr>
                  <p:nvPr/>
                </p:nvPicPr>
                <p:blipFill>
                  <a:blip r:embed="rId20" cstate="hqprint">
                    <a:extLst>
                      <a:ext uri="{28A0092B-C50C-407E-A947-70E740481C1C}">
                        <a14:useLocalDpi xmlns:a14="http://schemas.microsoft.com/office/drawing/2010/main"/>
                      </a:ext>
                    </a:extLst>
                  </a:blip>
                  <a:srcRect r="-2"/>
                  <a:stretch>
                    <a:fillRect/>
                  </a:stretch>
                </p:blipFill>
                <p:spPr bwMode="auto">
                  <a:xfrm>
                    <a:off x="5830933" y="2495913"/>
                    <a:ext cx="285709" cy="1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6">
                    <a:extLst>
                      <a:ext uri="{FF2B5EF4-FFF2-40B4-BE49-F238E27FC236}">
                        <a16:creationId xmlns:a16="http://schemas.microsoft.com/office/drawing/2014/main" id="{39CEA6BC-0936-1F45-A44F-867637E2D6D1}"/>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664076" y="2312144"/>
                    <a:ext cx="382109" cy="1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38">
                    <a:extLst>
                      <a:ext uri="{FF2B5EF4-FFF2-40B4-BE49-F238E27FC236}">
                        <a16:creationId xmlns:a16="http://schemas.microsoft.com/office/drawing/2014/main" id="{0330623E-2BBE-5E4E-B768-DB231F8ACCCE}"/>
                      </a:ext>
                    </a:extLst>
                  </p:cNvPr>
                  <p:cNvPicPr>
                    <a:picLocks noChangeAspect="1"/>
                  </p:cNvPicPr>
                  <p:nvPr/>
                </p:nvPicPr>
                <p:blipFill>
                  <a:blip r:embed="rId22" cstate="print">
                    <a:extLst>
                      <a:ext uri="{28A0092B-C50C-407E-A947-70E740481C1C}">
                        <a14:useLocalDpi xmlns:a14="http://schemas.microsoft.com/office/drawing/2010/main"/>
                      </a:ext>
                    </a:extLst>
                  </a:blip>
                  <a:srcRect t="35632" b="37524"/>
                  <a:stretch>
                    <a:fillRect/>
                  </a:stretch>
                </p:blipFill>
                <p:spPr bwMode="auto">
                  <a:xfrm>
                    <a:off x="3042292" y="3546778"/>
                    <a:ext cx="375843" cy="10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0">
                    <a:extLst>
                      <a:ext uri="{FF2B5EF4-FFF2-40B4-BE49-F238E27FC236}">
                        <a16:creationId xmlns:a16="http://schemas.microsoft.com/office/drawing/2014/main" id="{45708618-13BE-1743-B6F6-9600C6E41F7F}"/>
                      </a:ext>
                    </a:extLst>
                  </p:cNvPr>
                  <p:cNvPicPr>
                    <a:picLocks noChangeAspect="1"/>
                  </p:cNvPicPr>
                  <p:nvPr/>
                </p:nvPicPr>
                <p:blipFill>
                  <a:blip r:embed="rId23" cstate="print">
                    <a:extLst>
                      <a:ext uri="{28A0092B-C50C-407E-A947-70E740481C1C}">
                        <a14:useLocalDpi xmlns:a14="http://schemas.microsoft.com/office/drawing/2010/main"/>
                      </a:ext>
                    </a:extLst>
                  </a:blip>
                  <a:srcRect l="7529" t="29248" r="6796" b="29849"/>
                  <a:stretch>
                    <a:fillRect/>
                  </a:stretch>
                </p:blipFill>
                <p:spPr bwMode="auto">
                  <a:xfrm>
                    <a:off x="5664045" y="3683796"/>
                    <a:ext cx="288089" cy="8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2">
                    <a:extLst>
                      <a:ext uri="{FF2B5EF4-FFF2-40B4-BE49-F238E27FC236}">
                        <a16:creationId xmlns:a16="http://schemas.microsoft.com/office/drawing/2014/main" id="{12153CA3-AB2E-7B46-9E14-C21D0F2D2A8F}"/>
                      </a:ext>
                    </a:extLst>
                  </p:cNvPr>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687704" y="3992460"/>
                    <a:ext cx="245082" cy="9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023">
                    <a:extLst>
                      <a:ext uri="{FF2B5EF4-FFF2-40B4-BE49-F238E27FC236}">
                        <a16:creationId xmlns:a16="http://schemas.microsoft.com/office/drawing/2014/main" id="{37F0C3C2-B7B6-2A4F-8AE1-8F2D6829DB87}"/>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5932107" y="2792710"/>
                    <a:ext cx="327258" cy="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024">
                    <a:extLst>
                      <a:ext uri="{FF2B5EF4-FFF2-40B4-BE49-F238E27FC236}">
                        <a16:creationId xmlns:a16="http://schemas.microsoft.com/office/drawing/2014/main" id="{9A3947A0-0D75-1643-84AA-8E785D0A3A0B}"/>
                      </a:ext>
                    </a:extLst>
                  </p:cNvPr>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5893593" y="2657105"/>
                    <a:ext cx="283040" cy="6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036">
                    <a:extLst>
                      <a:ext uri="{FF2B5EF4-FFF2-40B4-BE49-F238E27FC236}">
                        <a16:creationId xmlns:a16="http://schemas.microsoft.com/office/drawing/2014/main" id="{4AF6444C-402B-C142-B016-6B58044A700E}"/>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5971981" y="3149710"/>
                    <a:ext cx="299467" cy="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a:extLst>
                      <a:ext uri="{FF2B5EF4-FFF2-40B4-BE49-F238E27FC236}">
                        <a16:creationId xmlns:a16="http://schemas.microsoft.com/office/drawing/2014/main" id="{889E914D-9B0D-2041-A5B5-A267FBF7D39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5496887" y="2221810"/>
                    <a:ext cx="342321" cy="90334"/>
                  </a:xfrm>
                  <a:prstGeom prst="rect">
                    <a:avLst/>
                  </a:prstGeom>
                </p:spPr>
              </p:pic>
              <p:pic>
                <p:nvPicPr>
                  <p:cNvPr id="83" name="Picture 82">
                    <a:extLst>
                      <a:ext uri="{FF2B5EF4-FFF2-40B4-BE49-F238E27FC236}">
                        <a16:creationId xmlns:a16="http://schemas.microsoft.com/office/drawing/2014/main" id="{E7F089F0-FCC0-C940-B1DE-C5055163E549}"/>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509212" y="4071911"/>
                    <a:ext cx="355487" cy="44436"/>
                  </a:xfrm>
                  <a:prstGeom prst="rect">
                    <a:avLst/>
                  </a:prstGeom>
                </p:spPr>
              </p:pic>
              <p:pic>
                <p:nvPicPr>
                  <p:cNvPr id="84" name="Picture 83">
                    <a:extLst>
                      <a:ext uri="{FF2B5EF4-FFF2-40B4-BE49-F238E27FC236}">
                        <a16:creationId xmlns:a16="http://schemas.microsoft.com/office/drawing/2014/main" id="{D7AA0FCE-C55E-6240-B3BF-4EA3E3CA3008}"/>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3393769" y="3852047"/>
                    <a:ext cx="341823" cy="77061"/>
                  </a:xfrm>
                  <a:prstGeom prst="rect">
                    <a:avLst/>
                  </a:prstGeom>
                </p:spPr>
              </p:pic>
              <p:pic>
                <p:nvPicPr>
                  <p:cNvPr id="85" name="Picture 84">
                    <a:extLst>
                      <a:ext uri="{FF2B5EF4-FFF2-40B4-BE49-F238E27FC236}">
                        <a16:creationId xmlns:a16="http://schemas.microsoft.com/office/drawing/2014/main" id="{C49F6E68-1BA2-1F49-8F7A-02F9F19B92FB}"/>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2977062" y="3368048"/>
                    <a:ext cx="288226" cy="138360"/>
                  </a:xfrm>
                  <a:prstGeom prst="rect">
                    <a:avLst/>
                  </a:prstGeom>
                </p:spPr>
              </p:pic>
              <p:pic>
                <p:nvPicPr>
                  <p:cNvPr id="86" name="Picture 85">
                    <a:extLst>
                      <a:ext uri="{FF2B5EF4-FFF2-40B4-BE49-F238E27FC236}">
                        <a16:creationId xmlns:a16="http://schemas.microsoft.com/office/drawing/2014/main" id="{7E11EB3A-8C8E-5342-80D5-F83BF44B89FC}"/>
                      </a:ext>
                    </a:extLst>
                  </p:cNvPr>
                  <p:cNvPicPr>
                    <a:picLocks noChangeAspect="1"/>
                  </p:cNvPicPr>
                  <p:nvPr/>
                </p:nvPicPr>
                <p:blipFill rotWithShape="1">
                  <a:blip r:embed="rId32" cstate="hqprint">
                    <a:extLst>
                      <a:ext uri="{28A0092B-C50C-407E-A947-70E740481C1C}">
                        <a14:useLocalDpi xmlns:a14="http://schemas.microsoft.com/office/drawing/2010/main"/>
                      </a:ext>
                    </a:extLst>
                  </a:blip>
                  <a:srcRect t="-1"/>
                  <a:stretch/>
                </p:blipFill>
                <p:spPr>
                  <a:xfrm>
                    <a:off x="2867448" y="3017427"/>
                    <a:ext cx="324020" cy="135854"/>
                  </a:xfrm>
                  <a:prstGeom prst="rect">
                    <a:avLst/>
                  </a:prstGeom>
                </p:spPr>
              </p:pic>
              <p:pic>
                <p:nvPicPr>
                  <p:cNvPr id="87" name="Picture 86">
                    <a:extLst>
                      <a:ext uri="{FF2B5EF4-FFF2-40B4-BE49-F238E27FC236}">
                        <a16:creationId xmlns:a16="http://schemas.microsoft.com/office/drawing/2014/main" id="{7C26542E-CDBE-DC45-ACC0-8A9796AEA3E1}"/>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925457" y="2731850"/>
                    <a:ext cx="323137" cy="61756"/>
                  </a:xfrm>
                  <a:prstGeom prst="rect">
                    <a:avLst/>
                  </a:prstGeom>
                </p:spPr>
              </p:pic>
              <p:pic>
                <p:nvPicPr>
                  <p:cNvPr id="88" name="Picture 87">
                    <a:extLst>
                      <a:ext uri="{FF2B5EF4-FFF2-40B4-BE49-F238E27FC236}">
                        <a16:creationId xmlns:a16="http://schemas.microsoft.com/office/drawing/2014/main" id="{3178EAF8-7F81-F443-B6A2-D148B7C17079}"/>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r="6934" b="-4963"/>
                  <a:stretch/>
                </p:blipFill>
                <p:spPr>
                  <a:xfrm>
                    <a:off x="2849186" y="2896470"/>
                    <a:ext cx="338498" cy="75167"/>
                  </a:xfrm>
                  <a:prstGeom prst="rect">
                    <a:avLst/>
                  </a:prstGeom>
                </p:spPr>
              </p:pic>
              <p:pic>
                <p:nvPicPr>
                  <p:cNvPr id="89" name="Picture 88">
                    <a:extLst>
                      <a:ext uri="{FF2B5EF4-FFF2-40B4-BE49-F238E27FC236}">
                        <a16:creationId xmlns:a16="http://schemas.microsoft.com/office/drawing/2014/main" id="{02E9859A-8D07-9D4B-84ED-8AAF38124072}"/>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4396215" y="4163680"/>
                    <a:ext cx="304473" cy="137013"/>
                  </a:xfrm>
                  <a:prstGeom prst="rect">
                    <a:avLst/>
                  </a:prstGeom>
                </p:spPr>
              </p:pic>
              <p:pic>
                <p:nvPicPr>
                  <p:cNvPr id="90" name="Picture 89">
                    <a:extLst>
                      <a:ext uri="{FF2B5EF4-FFF2-40B4-BE49-F238E27FC236}">
                        <a16:creationId xmlns:a16="http://schemas.microsoft.com/office/drawing/2014/main" id="{01C73A36-079E-B043-A71A-E2E81AC21A69}"/>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5820341" y="3465899"/>
                    <a:ext cx="251906" cy="181732"/>
                  </a:xfrm>
                  <a:prstGeom prst="rect">
                    <a:avLst/>
                  </a:prstGeom>
                </p:spPr>
              </p:pic>
              <p:pic>
                <p:nvPicPr>
                  <p:cNvPr id="91" name="Picture 90">
                    <a:extLst>
                      <a:ext uri="{FF2B5EF4-FFF2-40B4-BE49-F238E27FC236}">
                        <a16:creationId xmlns:a16="http://schemas.microsoft.com/office/drawing/2014/main" id="{6FE9796E-1F81-9A49-85C3-E3C517406FDD}"/>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5927881" y="3291984"/>
                    <a:ext cx="263353" cy="140130"/>
                  </a:xfrm>
                  <a:prstGeom prst="rect">
                    <a:avLst/>
                  </a:prstGeom>
                </p:spPr>
              </p:pic>
              <p:pic>
                <p:nvPicPr>
                  <p:cNvPr id="92" name="Picture 91">
                    <a:extLst>
                      <a:ext uri="{FF2B5EF4-FFF2-40B4-BE49-F238E27FC236}">
                        <a16:creationId xmlns:a16="http://schemas.microsoft.com/office/drawing/2014/main" id="{246CC0A7-78A0-2343-B458-F3B7C112A985}"/>
                      </a:ext>
                    </a:extLst>
                  </p:cNvPr>
                  <p:cNvPicPr>
                    <a:picLocks noChangeAspect="1"/>
                  </p:cNvPicPr>
                  <p:nvPr/>
                </p:nvPicPr>
                <p:blipFill rotWithShape="1">
                  <a:blip r:embed="rId38" cstate="print">
                    <a:extLst>
                      <a:ext uri="{28A0092B-C50C-407E-A947-70E740481C1C}">
                        <a14:useLocalDpi xmlns:a14="http://schemas.microsoft.com/office/drawing/2010/main"/>
                      </a:ext>
                    </a:extLst>
                  </a:blip>
                  <a:srcRect/>
                  <a:stretch/>
                </p:blipFill>
                <p:spPr>
                  <a:xfrm>
                    <a:off x="4015271" y="4057953"/>
                    <a:ext cx="351943" cy="111981"/>
                  </a:xfrm>
                  <a:prstGeom prst="rect">
                    <a:avLst/>
                  </a:prstGeom>
                </p:spPr>
              </p:pic>
              <p:pic>
                <p:nvPicPr>
                  <p:cNvPr id="93" name="Picture 92">
                    <a:extLst>
                      <a:ext uri="{FF2B5EF4-FFF2-40B4-BE49-F238E27FC236}">
                        <a16:creationId xmlns:a16="http://schemas.microsoft.com/office/drawing/2014/main" id="{CEE15492-334D-CF4F-A567-62A385E4BCC4}"/>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424334" y="2139439"/>
                    <a:ext cx="297337" cy="89837"/>
                  </a:xfrm>
                  <a:prstGeom prst="rect">
                    <a:avLst/>
                  </a:prstGeom>
                </p:spPr>
              </p:pic>
              <p:pic>
                <p:nvPicPr>
                  <p:cNvPr id="94" name="Picture 93">
                    <a:extLst>
                      <a:ext uri="{FF2B5EF4-FFF2-40B4-BE49-F238E27FC236}">
                        <a16:creationId xmlns:a16="http://schemas.microsoft.com/office/drawing/2014/main" id="{632840DA-6D76-7240-86D6-D7C67BEA1DC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726306" y="1942077"/>
                    <a:ext cx="223945" cy="236521"/>
                  </a:xfrm>
                  <a:prstGeom prst="rect">
                    <a:avLst/>
                  </a:prstGeom>
                </p:spPr>
              </p:pic>
              <p:pic>
                <p:nvPicPr>
                  <p:cNvPr id="95" name="Picture 94">
                    <a:extLst>
                      <a:ext uri="{FF2B5EF4-FFF2-40B4-BE49-F238E27FC236}">
                        <a16:creationId xmlns:a16="http://schemas.microsoft.com/office/drawing/2014/main" id="{5AB9124A-692A-6046-8843-25D68545E90A}"/>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3225445" y="2273413"/>
                    <a:ext cx="317289" cy="168472"/>
                  </a:xfrm>
                  <a:prstGeom prst="rect">
                    <a:avLst/>
                  </a:prstGeom>
                </p:spPr>
              </p:pic>
              <p:pic>
                <p:nvPicPr>
                  <p:cNvPr id="97" name="Picture 61">
                    <a:extLst>
                      <a:ext uri="{FF2B5EF4-FFF2-40B4-BE49-F238E27FC236}">
                        <a16:creationId xmlns:a16="http://schemas.microsoft.com/office/drawing/2014/main" id="{1C7D2170-8A12-EA4B-B43E-A466DAF1C33B}"/>
                      </a:ext>
                    </a:extLst>
                  </p:cNvPr>
                  <p:cNvPicPr>
                    <a:picLocks noChangeAspect="1"/>
                  </p:cNvPicPr>
                  <p:nvPr/>
                </p:nvPicPr>
                <p:blipFill>
                  <a:blip r:embed="rId42">
                    <a:extLst>
                      <a:ext uri="{28A0092B-C50C-407E-A947-70E740481C1C}">
                        <a14:useLocalDpi xmlns:a14="http://schemas.microsoft.com/office/drawing/2010/main"/>
                      </a:ext>
                    </a:extLst>
                  </a:blip>
                  <a:srcRect/>
                  <a:stretch>
                    <a:fillRect/>
                  </a:stretch>
                </p:blipFill>
                <p:spPr bwMode="auto">
                  <a:xfrm>
                    <a:off x="5503495" y="3377232"/>
                    <a:ext cx="284782" cy="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027">
                    <a:extLst>
                      <a:ext uri="{FF2B5EF4-FFF2-40B4-BE49-F238E27FC236}">
                        <a16:creationId xmlns:a16="http://schemas.microsoft.com/office/drawing/2014/main" id="{69C5B2B7-82F3-C54E-B862-0FFE5CB71B0A}"/>
                      </a:ext>
                    </a:extLst>
                  </p:cNvPr>
                  <p:cNvPicPr>
                    <a:picLocks noChangeAspect="1"/>
                  </p:cNvPicPr>
                  <p:nvPr/>
                </p:nvPicPr>
                <p:blipFill>
                  <a:blip r:embed="rId43" cstate="print">
                    <a:extLst>
                      <a:ext uri="{28A0092B-C50C-407E-A947-70E740481C1C}">
                        <a14:useLocalDpi xmlns:a14="http://schemas.microsoft.com/office/drawing/2010/main"/>
                      </a:ext>
                    </a:extLst>
                  </a:blip>
                  <a:srcRect/>
                  <a:stretch>
                    <a:fillRect/>
                  </a:stretch>
                </p:blipFill>
                <p:spPr bwMode="auto">
                  <a:xfrm>
                    <a:off x="5367893" y="3489831"/>
                    <a:ext cx="265055" cy="17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470D47CD-16A8-6840-875B-941A0D13081E}"/>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5061742" y="2318958"/>
                    <a:ext cx="404725" cy="102767"/>
                  </a:xfrm>
                  <a:prstGeom prst="rect">
                    <a:avLst/>
                  </a:prstGeom>
                </p:spPr>
              </p:pic>
              <p:pic>
                <p:nvPicPr>
                  <p:cNvPr id="100" name="Picture 99">
                    <a:extLst>
                      <a:ext uri="{FF2B5EF4-FFF2-40B4-BE49-F238E27FC236}">
                        <a16:creationId xmlns:a16="http://schemas.microsoft.com/office/drawing/2014/main" id="{E505D518-1A65-3D47-95B2-3C8A21F519EB}"/>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5470961" y="2636187"/>
                    <a:ext cx="338943" cy="84736"/>
                  </a:xfrm>
                  <a:prstGeom prst="rect">
                    <a:avLst/>
                  </a:prstGeom>
                </p:spPr>
              </p:pic>
              <p:pic>
                <p:nvPicPr>
                  <p:cNvPr id="101" name="Picture 100">
                    <a:extLst>
                      <a:ext uri="{FF2B5EF4-FFF2-40B4-BE49-F238E27FC236}">
                        <a16:creationId xmlns:a16="http://schemas.microsoft.com/office/drawing/2014/main" id="{045F9CF4-A4D4-7749-ACAA-0B9D4D523C05}"/>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5369675" y="2470780"/>
                    <a:ext cx="239441" cy="108987"/>
                  </a:xfrm>
                  <a:prstGeom prst="rect">
                    <a:avLst/>
                  </a:prstGeom>
                </p:spPr>
              </p:pic>
              <p:pic>
                <p:nvPicPr>
                  <p:cNvPr id="102" name="Picture 101">
                    <a:extLst>
                      <a:ext uri="{FF2B5EF4-FFF2-40B4-BE49-F238E27FC236}">
                        <a16:creationId xmlns:a16="http://schemas.microsoft.com/office/drawing/2014/main" id="{952FA5A4-4F73-9343-A7F4-7FF106CDC8E3}"/>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5553070" y="3191865"/>
                    <a:ext cx="326305" cy="90255"/>
                  </a:xfrm>
                  <a:prstGeom prst="rect">
                    <a:avLst/>
                  </a:prstGeom>
                </p:spPr>
              </p:pic>
              <p:pic>
                <p:nvPicPr>
                  <p:cNvPr id="103" name="Picture 102">
                    <a:extLst>
                      <a:ext uri="{FF2B5EF4-FFF2-40B4-BE49-F238E27FC236}">
                        <a16:creationId xmlns:a16="http://schemas.microsoft.com/office/drawing/2014/main" id="{9FDCE893-5DCC-2C41-84CB-97B72C0E07F4}"/>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5107496" y="3683796"/>
                    <a:ext cx="256201" cy="106818"/>
                  </a:xfrm>
                  <a:prstGeom prst="rect">
                    <a:avLst/>
                  </a:prstGeom>
                </p:spPr>
              </p:pic>
              <p:pic>
                <p:nvPicPr>
                  <p:cNvPr id="104" name="Picture 103">
                    <a:extLst>
                      <a:ext uri="{FF2B5EF4-FFF2-40B4-BE49-F238E27FC236}">
                        <a16:creationId xmlns:a16="http://schemas.microsoft.com/office/drawing/2014/main" id="{3E776ECF-AA95-6E49-B10D-134D132F33A0}"/>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5576407" y="2771410"/>
                    <a:ext cx="254526" cy="137244"/>
                  </a:xfrm>
                  <a:prstGeom prst="rect">
                    <a:avLst/>
                  </a:prstGeom>
                </p:spPr>
              </p:pic>
              <p:pic>
                <p:nvPicPr>
                  <p:cNvPr id="105" name="Picture 104">
                    <a:extLst>
                      <a:ext uri="{FF2B5EF4-FFF2-40B4-BE49-F238E27FC236}">
                        <a16:creationId xmlns:a16="http://schemas.microsoft.com/office/drawing/2014/main" id="{FC85E25C-B6DF-A942-B962-313531531B6C}"/>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5668047" y="2953980"/>
                    <a:ext cx="155732" cy="155732"/>
                  </a:xfrm>
                  <a:prstGeom prst="rect">
                    <a:avLst/>
                  </a:prstGeom>
                </p:spPr>
              </p:pic>
              <p:pic>
                <p:nvPicPr>
                  <p:cNvPr id="106" name="Picture 105">
                    <a:extLst>
                      <a:ext uri="{FF2B5EF4-FFF2-40B4-BE49-F238E27FC236}">
                        <a16:creationId xmlns:a16="http://schemas.microsoft.com/office/drawing/2014/main" id="{99F4265C-C48D-0342-AA1A-716A37825A1F}"/>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4753285" y="3798046"/>
                    <a:ext cx="317154" cy="118727"/>
                  </a:xfrm>
                  <a:prstGeom prst="rect">
                    <a:avLst/>
                  </a:prstGeom>
                </p:spPr>
              </p:pic>
              <p:pic>
                <p:nvPicPr>
                  <p:cNvPr id="107" name="Picture 106">
                    <a:extLst>
                      <a:ext uri="{FF2B5EF4-FFF2-40B4-BE49-F238E27FC236}">
                        <a16:creationId xmlns:a16="http://schemas.microsoft.com/office/drawing/2014/main" id="{9A8450D5-2044-8E4D-B65C-80D2DC54FE29}"/>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4411097" y="3842911"/>
                    <a:ext cx="284961" cy="77717"/>
                  </a:xfrm>
                  <a:prstGeom prst="rect">
                    <a:avLst/>
                  </a:prstGeom>
                </p:spPr>
              </p:pic>
              <p:pic>
                <p:nvPicPr>
                  <p:cNvPr id="109" name="Picture 108">
                    <a:extLst>
                      <a:ext uri="{FF2B5EF4-FFF2-40B4-BE49-F238E27FC236}">
                        <a16:creationId xmlns:a16="http://schemas.microsoft.com/office/drawing/2014/main" id="{C89C016E-F2E4-9544-8D0C-EE0B64F1F928}"/>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3359928" y="3400572"/>
                    <a:ext cx="375664" cy="97653"/>
                  </a:xfrm>
                  <a:prstGeom prst="rect">
                    <a:avLst/>
                  </a:prstGeom>
                </p:spPr>
              </p:pic>
              <p:pic>
                <p:nvPicPr>
                  <p:cNvPr id="110" name="Picture 109">
                    <a:extLst>
                      <a:ext uri="{FF2B5EF4-FFF2-40B4-BE49-F238E27FC236}">
                        <a16:creationId xmlns:a16="http://schemas.microsoft.com/office/drawing/2014/main" id="{C93F510E-5161-564F-9008-9BF83E83E053}"/>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3354334" y="3224917"/>
                    <a:ext cx="204778" cy="116536"/>
                  </a:xfrm>
                  <a:prstGeom prst="rect">
                    <a:avLst/>
                  </a:prstGeom>
                </p:spPr>
              </p:pic>
              <p:pic>
                <p:nvPicPr>
                  <p:cNvPr id="111" name="Picture 110">
                    <a:extLst>
                      <a:ext uri="{FF2B5EF4-FFF2-40B4-BE49-F238E27FC236}">
                        <a16:creationId xmlns:a16="http://schemas.microsoft.com/office/drawing/2014/main" id="{21AA0589-4547-E349-B9C1-85DD67656616}"/>
                      </a:ext>
                    </a:extLst>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3244586" y="2902963"/>
                    <a:ext cx="354982" cy="74653"/>
                  </a:xfrm>
                  <a:prstGeom prst="rect">
                    <a:avLst/>
                  </a:prstGeom>
                </p:spPr>
              </p:pic>
              <p:pic>
                <p:nvPicPr>
                  <p:cNvPr id="113" name="Picture 112">
                    <a:extLst>
                      <a:ext uri="{FF2B5EF4-FFF2-40B4-BE49-F238E27FC236}">
                        <a16:creationId xmlns:a16="http://schemas.microsoft.com/office/drawing/2014/main" id="{6905AFAC-6D75-0A4F-B561-47D447F938DD}"/>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3472248" y="2575474"/>
                    <a:ext cx="222079" cy="67635"/>
                  </a:xfrm>
                  <a:prstGeom prst="rect">
                    <a:avLst/>
                  </a:prstGeom>
                </p:spPr>
              </p:pic>
              <p:pic>
                <p:nvPicPr>
                  <p:cNvPr id="114" name="Picture 113">
                    <a:extLst>
                      <a:ext uri="{FF2B5EF4-FFF2-40B4-BE49-F238E27FC236}">
                        <a16:creationId xmlns:a16="http://schemas.microsoft.com/office/drawing/2014/main" id="{B8176998-C426-824B-B6E0-31A385454C7D}"/>
                      </a:ext>
                    </a:extLst>
                  </p:cNvPr>
                  <p:cNvPicPr>
                    <a:picLocks noChangeAspect="1"/>
                  </p:cNvPicPr>
                  <p:nvPr/>
                </p:nvPicPr>
                <p:blipFill>
                  <a:blip r:embed="rId57" cstate="print">
                    <a:extLst>
                      <a:ext uri="{28A0092B-C50C-407E-A947-70E740481C1C}">
                        <a14:useLocalDpi xmlns:a14="http://schemas.microsoft.com/office/drawing/2010/main"/>
                      </a:ext>
                    </a:extLst>
                  </a:blip>
                  <a:stretch>
                    <a:fillRect/>
                  </a:stretch>
                </p:blipFill>
                <p:spPr>
                  <a:xfrm>
                    <a:off x="3845453" y="2247479"/>
                    <a:ext cx="186846" cy="186846"/>
                  </a:xfrm>
                  <a:prstGeom prst="rect">
                    <a:avLst/>
                  </a:prstGeom>
                </p:spPr>
              </p:pic>
              <p:pic>
                <p:nvPicPr>
                  <p:cNvPr id="115" name="Picture 114">
                    <a:extLst>
                      <a:ext uri="{FF2B5EF4-FFF2-40B4-BE49-F238E27FC236}">
                        <a16:creationId xmlns:a16="http://schemas.microsoft.com/office/drawing/2014/main" id="{B324315D-63A4-6448-B821-5274B8983C12}"/>
                      </a:ext>
                    </a:extLst>
                  </p:cNvPr>
                  <p:cNvPicPr>
                    <a:picLocks noChangeAspect="1"/>
                  </p:cNvPicPr>
                  <p:nvPr/>
                </p:nvPicPr>
                <p:blipFill>
                  <a:blip r:embed="rId58" cstate="print">
                    <a:extLst>
                      <a:ext uri="{28A0092B-C50C-407E-A947-70E740481C1C}">
                        <a14:useLocalDpi xmlns:a14="http://schemas.microsoft.com/office/drawing/2010/main"/>
                      </a:ext>
                    </a:extLst>
                  </a:blip>
                  <a:stretch>
                    <a:fillRect/>
                  </a:stretch>
                </p:blipFill>
                <p:spPr>
                  <a:xfrm>
                    <a:off x="4079373" y="3808682"/>
                    <a:ext cx="232318" cy="61896"/>
                  </a:xfrm>
                  <a:prstGeom prst="rect">
                    <a:avLst/>
                  </a:prstGeom>
                </p:spPr>
              </p:pic>
              <p:pic>
                <p:nvPicPr>
                  <p:cNvPr id="116" name="Picture 115">
                    <a:extLst>
                      <a:ext uri="{FF2B5EF4-FFF2-40B4-BE49-F238E27FC236}">
                        <a16:creationId xmlns:a16="http://schemas.microsoft.com/office/drawing/2014/main" id="{36BA2FD5-669E-B345-A59F-F0B82E8FF74B}"/>
                      </a:ext>
                    </a:extLst>
                  </p:cNvPr>
                  <p:cNvPicPr>
                    <a:picLocks noChangeAspect="1"/>
                  </p:cNvPicPr>
                  <p:nvPr/>
                </p:nvPicPr>
                <p:blipFill>
                  <a:blip r:embed="rId59" cstate="hqprint">
                    <a:extLst>
                      <a:ext uri="{28A0092B-C50C-407E-A947-70E740481C1C}">
                        <a14:useLocalDpi xmlns:a14="http://schemas.microsoft.com/office/drawing/2010/main"/>
                      </a:ext>
                    </a:extLst>
                  </a:blip>
                  <a:stretch>
                    <a:fillRect/>
                  </a:stretch>
                </p:blipFill>
                <p:spPr>
                  <a:xfrm>
                    <a:off x="3596292" y="3561449"/>
                    <a:ext cx="166304" cy="76167"/>
                  </a:xfrm>
                  <a:prstGeom prst="rect">
                    <a:avLst/>
                  </a:prstGeom>
                </p:spPr>
              </p:pic>
              <p:pic>
                <p:nvPicPr>
                  <p:cNvPr id="117" name="Picture 116">
                    <a:extLst>
                      <a:ext uri="{FF2B5EF4-FFF2-40B4-BE49-F238E27FC236}">
                        <a16:creationId xmlns:a16="http://schemas.microsoft.com/office/drawing/2014/main" id="{8F116408-1718-E84E-BB80-0AA85CA5E474}"/>
                      </a:ext>
                    </a:extLst>
                  </p:cNvPr>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3626680" y="2411570"/>
                    <a:ext cx="246261" cy="123131"/>
                  </a:xfrm>
                  <a:prstGeom prst="rect">
                    <a:avLst/>
                  </a:prstGeom>
                </p:spPr>
              </p:pic>
              <p:pic>
                <p:nvPicPr>
                  <p:cNvPr id="118" name="Picture 117">
                    <a:extLst>
                      <a:ext uri="{FF2B5EF4-FFF2-40B4-BE49-F238E27FC236}">
                        <a16:creationId xmlns:a16="http://schemas.microsoft.com/office/drawing/2014/main" id="{7E69DFC2-AD7F-234F-AEE5-0FEE2A35D166}"/>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3280854" y="3032180"/>
                    <a:ext cx="241802" cy="138172"/>
                  </a:xfrm>
                  <a:prstGeom prst="rect">
                    <a:avLst/>
                  </a:prstGeom>
                </p:spPr>
              </p:pic>
              <p:pic>
                <p:nvPicPr>
                  <p:cNvPr id="119" name="Picture 118">
                    <a:extLst>
                      <a:ext uri="{FF2B5EF4-FFF2-40B4-BE49-F238E27FC236}">
                        <a16:creationId xmlns:a16="http://schemas.microsoft.com/office/drawing/2014/main" id="{C418C82F-B403-DD44-BA23-B64AF63F68EE}"/>
                      </a:ext>
                    </a:extLst>
                  </p:cNvPr>
                  <p:cNvPicPr>
                    <a:picLocks noChangeAspect="1"/>
                  </p:cNvPicPr>
                  <p:nvPr/>
                </p:nvPicPr>
                <p:blipFill rotWithShape="1">
                  <a:blip r:embed="rId62" cstate="print">
                    <a:extLst>
                      <a:ext uri="{28A0092B-C50C-407E-A947-70E740481C1C}">
                        <a14:useLocalDpi xmlns:a14="http://schemas.microsoft.com/office/drawing/2010/main"/>
                      </a:ext>
                    </a:extLst>
                  </a:blip>
                  <a:srcRect t="15634" b="18861"/>
                  <a:stretch/>
                </p:blipFill>
                <p:spPr>
                  <a:xfrm>
                    <a:off x="2750893" y="4196148"/>
                    <a:ext cx="377461" cy="137365"/>
                  </a:xfrm>
                  <a:prstGeom prst="roundRect">
                    <a:avLst>
                      <a:gd name="adj" fmla="val 30197"/>
                    </a:avLst>
                  </a:prstGeom>
                </p:spPr>
              </p:pic>
              <p:pic>
                <p:nvPicPr>
                  <p:cNvPr id="120" name="Picture 119">
                    <a:extLst>
                      <a:ext uri="{FF2B5EF4-FFF2-40B4-BE49-F238E27FC236}">
                        <a16:creationId xmlns:a16="http://schemas.microsoft.com/office/drawing/2014/main" id="{837667F3-6FD0-1241-856B-240AAA34BF2E}"/>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2176960" y="2340335"/>
                    <a:ext cx="388498" cy="148355"/>
                  </a:xfrm>
                  <a:prstGeom prst="rect">
                    <a:avLst/>
                  </a:prstGeom>
                </p:spPr>
              </p:pic>
              <p:pic>
                <p:nvPicPr>
                  <p:cNvPr id="121" name="Picture 120">
                    <a:extLst>
                      <a:ext uri="{FF2B5EF4-FFF2-40B4-BE49-F238E27FC236}">
                        <a16:creationId xmlns:a16="http://schemas.microsoft.com/office/drawing/2014/main" id="{A2BF945F-3636-E942-90D9-BF1EC3BBD942}"/>
                      </a:ext>
                    </a:extLst>
                  </p:cNvPr>
                  <p:cNvPicPr>
                    <a:picLocks noChangeAspect="1"/>
                  </p:cNvPicPr>
                  <p:nvPr/>
                </p:nvPicPr>
                <p:blipFill>
                  <a:blip r:embed="rId64" cstate="print">
                    <a:extLst>
                      <a:ext uri="{28A0092B-C50C-407E-A947-70E740481C1C}">
                        <a14:useLocalDpi xmlns:a14="http://schemas.microsoft.com/office/drawing/2010/main"/>
                      </a:ext>
                    </a:extLst>
                  </a:blip>
                  <a:stretch>
                    <a:fillRect/>
                  </a:stretch>
                </p:blipFill>
                <p:spPr>
                  <a:xfrm>
                    <a:off x="2289461" y="2177517"/>
                    <a:ext cx="446419" cy="163647"/>
                  </a:xfrm>
                  <a:prstGeom prst="rect">
                    <a:avLst/>
                  </a:prstGeom>
                </p:spPr>
              </p:pic>
              <p:pic>
                <p:nvPicPr>
                  <p:cNvPr id="122" name="Picture 121">
                    <a:extLst>
                      <a:ext uri="{FF2B5EF4-FFF2-40B4-BE49-F238E27FC236}">
                        <a16:creationId xmlns:a16="http://schemas.microsoft.com/office/drawing/2014/main" id="{99788BC9-EDAC-F74E-B935-0E4BCF64F827}"/>
                      </a:ext>
                    </a:extLst>
                  </p:cNvPr>
                  <p:cNvPicPr>
                    <a:picLocks noChangeAspect="1"/>
                  </p:cNvPicPr>
                  <p:nvPr/>
                </p:nvPicPr>
                <p:blipFill rotWithShape="1">
                  <a:blip r:embed="rId65" cstate="print">
                    <a:extLst>
                      <a:ext uri="{28A0092B-C50C-407E-A947-70E740481C1C}">
                        <a14:useLocalDpi xmlns:a14="http://schemas.microsoft.com/office/drawing/2010/main"/>
                      </a:ext>
                    </a:extLst>
                  </a:blip>
                  <a:srcRect/>
                  <a:stretch/>
                </p:blipFill>
                <p:spPr>
                  <a:xfrm>
                    <a:off x="2970749" y="1634065"/>
                    <a:ext cx="270986" cy="91784"/>
                  </a:xfrm>
                  <a:prstGeom prst="rect">
                    <a:avLst/>
                  </a:prstGeom>
                </p:spPr>
              </p:pic>
              <p:pic>
                <p:nvPicPr>
                  <p:cNvPr id="123" name="Picture 122">
                    <a:extLst>
                      <a:ext uri="{FF2B5EF4-FFF2-40B4-BE49-F238E27FC236}">
                        <a16:creationId xmlns:a16="http://schemas.microsoft.com/office/drawing/2014/main" id="{21A4ACED-3F0F-9D4F-AC8A-D1CFBA6D5C7A}"/>
                      </a:ext>
                    </a:extLst>
                  </p:cNvPr>
                  <p:cNvPicPr>
                    <a:picLocks noChangeAspect="1"/>
                  </p:cNvPicPr>
                  <p:nvPr/>
                </p:nvPicPr>
                <p:blipFill rotWithShape="1">
                  <a:blip r:embed="rId66" cstate="print">
                    <a:extLst>
                      <a:ext uri="{28A0092B-C50C-407E-A947-70E740481C1C}">
                        <a14:useLocalDpi xmlns:a14="http://schemas.microsoft.com/office/drawing/2010/main"/>
                      </a:ext>
                    </a:extLst>
                  </a:blip>
                  <a:srcRect t="21804" b="20021"/>
                  <a:stretch/>
                </p:blipFill>
                <p:spPr>
                  <a:xfrm>
                    <a:off x="5249624" y="1376048"/>
                    <a:ext cx="263727" cy="114476"/>
                  </a:xfrm>
                  <a:prstGeom prst="rect">
                    <a:avLst/>
                  </a:prstGeom>
                </p:spPr>
              </p:pic>
              <p:pic>
                <p:nvPicPr>
                  <p:cNvPr id="124" name="Picture 123">
                    <a:extLst>
                      <a:ext uri="{FF2B5EF4-FFF2-40B4-BE49-F238E27FC236}">
                        <a16:creationId xmlns:a16="http://schemas.microsoft.com/office/drawing/2014/main" id="{DA26FDA8-47D3-B54B-B0BF-4A52EDEDE611}"/>
                      </a:ext>
                    </a:extLst>
                  </p:cNvPr>
                  <p:cNvPicPr>
                    <a:picLocks noChangeAspect="1"/>
                  </p:cNvPicPr>
                  <p:nvPr/>
                </p:nvPicPr>
                <p:blipFill rotWithShape="1">
                  <a:blip r:embed="rId67" cstate="print">
                    <a:extLst>
                      <a:ext uri="{28A0092B-C50C-407E-A947-70E740481C1C}">
                        <a14:useLocalDpi xmlns:a14="http://schemas.microsoft.com/office/drawing/2010/main"/>
                      </a:ext>
                    </a:extLst>
                  </a:blip>
                  <a:srcRect l="8794" t="11348" r="11385" b="7669"/>
                  <a:stretch/>
                </p:blipFill>
                <p:spPr>
                  <a:xfrm>
                    <a:off x="6096304" y="1717393"/>
                    <a:ext cx="144303" cy="146404"/>
                  </a:xfrm>
                  <a:prstGeom prst="rect">
                    <a:avLst/>
                  </a:prstGeom>
                </p:spPr>
              </p:pic>
              <p:pic>
                <p:nvPicPr>
                  <p:cNvPr id="125" name="Picture 124">
                    <a:extLst>
                      <a:ext uri="{FF2B5EF4-FFF2-40B4-BE49-F238E27FC236}">
                        <a16:creationId xmlns:a16="http://schemas.microsoft.com/office/drawing/2014/main" id="{F7D71248-18BA-434F-AA9F-F9BF9505143D}"/>
                      </a:ext>
                    </a:extLst>
                  </p:cNvPr>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6749215" y="2434071"/>
                    <a:ext cx="156481" cy="156481"/>
                  </a:xfrm>
                  <a:prstGeom prst="rect">
                    <a:avLst/>
                  </a:prstGeom>
                </p:spPr>
              </p:pic>
              <p:pic>
                <p:nvPicPr>
                  <p:cNvPr id="126" name="Picture 125">
                    <a:extLst>
                      <a:ext uri="{FF2B5EF4-FFF2-40B4-BE49-F238E27FC236}">
                        <a16:creationId xmlns:a16="http://schemas.microsoft.com/office/drawing/2014/main" id="{9EFA667C-7E87-2B4A-B3C7-06A5D05B3CF3}"/>
                      </a:ext>
                    </a:extLst>
                  </p:cNvPr>
                  <p:cNvPicPr>
                    <a:picLocks noChangeAspect="1"/>
                  </p:cNvPicPr>
                  <p:nvPr/>
                </p:nvPicPr>
                <p:blipFill>
                  <a:blip r:embed="rId69" cstate="print">
                    <a:extLst>
                      <a:ext uri="{28A0092B-C50C-407E-A947-70E740481C1C}">
                        <a14:useLocalDpi xmlns:a14="http://schemas.microsoft.com/office/drawing/2010/main"/>
                      </a:ext>
                    </a:extLst>
                  </a:blip>
                  <a:stretch>
                    <a:fillRect/>
                  </a:stretch>
                </p:blipFill>
                <p:spPr>
                  <a:xfrm>
                    <a:off x="5576407" y="1437961"/>
                    <a:ext cx="164812" cy="164812"/>
                  </a:xfrm>
                  <a:prstGeom prst="rect">
                    <a:avLst/>
                  </a:prstGeom>
                </p:spPr>
              </p:pic>
              <p:pic>
                <p:nvPicPr>
                  <p:cNvPr id="127" name="Picture 126">
                    <a:extLst>
                      <a:ext uri="{FF2B5EF4-FFF2-40B4-BE49-F238E27FC236}">
                        <a16:creationId xmlns:a16="http://schemas.microsoft.com/office/drawing/2014/main" id="{CDAE6F55-5B6F-CE4D-B4FE-8FE74C5F4D51}"/>
                      </a:ext>
                    </a:extLst>
                  </p:cNvPr>
                  <p:cNvPicPr>
                    <a:picLocks noChangeAspect="1"/>
                  </p:cNvPicPr>
                  <p:nvPr/>
                </p:nvPicPr>
                <p:blipFill>
                  <a:blip r:embed="rId70" cstate="print">
                    <a:extLst>
                      <a:ext uri="{28A0092B-C50C-407E-A947-70E740481C1C}">
                        <a14:useLocalDpi xmlns:a14="http://schemas.microsoft.com/office/drawing/2010/main"/>
                      </a:ext>
                    </a:extLst>
                  </a:blip>
                  <a:stretch>
                    <a:fillRect/>
                  </a:stretch>
                </p:blipFill>
                <p:spPr>
                  <a:xfrm>
                    <a:off x="6290214" y="1859447"/>
                    <a:ext cx="178197" cy="153161"/>
                  </a:xfrm>
                  <a:prstGeom prst="rect">
                    <a:avLst/>
                  </a:prstGeom>
                </p:spPr>
              </p:pic>
              <p:pic>
                <p:nvPicPr>
                  <p:cNvPr id="128" name="Picture 127">
                    <a:extLst>
                      <a:ext uri="{FF2B5EF4-FFF2-40B4-BE49-F238E27FC236}">
                        <a16:creationId xmlns:a16="http://schemas.microsoft.com/office/drawing/2014/main" id="{61D05674-08AF-E74A-9A55-2CD263F35D28}"/>
                      </a:ext>
                    </a:extLst>
                  </p:cNvPr>
                  <p:cNvPicPr>
                    <a:picLocks noChangeAspect="1"/>
                  </p:cNvPicPr>
                  <p:nvPr/>
                </p:nvPicPr>
                <p:blipFill>
                  <a:blip r:embed="rId71" cstate="print">
                    <a:extLst>
                      <a:ext uri="{28A0092B-C50C-407E-A947-70E740481C1C}">
                        <a14:useLocalDpi xmlns:a14="http://schemas.microsoft.com/office/drawing/2010/main"/>
                      </a:ext>
                    </a:extLst>
                  </a:blip>
                  <a:stretch>
                    <a:fillRect/>
                  </a:stretch>
                </p:blipFill>
                <p:spPr>
                  <a:xfrm>
                    <a:off x="6582295" y="2220468"/>
                    <a:ext cx="262504" cy="146513"/>
                  </a:xfrm>
                  <a:prstGeom prst="rect">
                    <a:avLst/>
                  </a:prstGeom>
                </p:spPr>
              </p:pic>
              <p:pic>
                <p:nvPicPr>
                  <p:cNvPr id="129" name="Picture 128">
                    <a:extLst>
                      <a:ext uri="{FF2B5EF4-FFF2-40B4-BE49-F238E27FC236}">
                        <a16:creationId xmlns:a16="http://schemas.microsoft.com/office/drawing/2014/main" id="{B7AC05A2-396D-A940-8B9F-A534114DF94B}"/>
                      </a:ext>
                    </a:extLst>
                  </p:cNvPr>
                  <p:cNvPicPr>
                    <a:picLocks noChangeAspect="1"/>
                  </p:cNvPicPr>
                  <p:nvPr/>
                </p:nvPicPr>
                <p:blipFill>
                  <a:blip r:embed="rId72" cstate="print">
                    <a:extLst>
                      <a:ext uri="{28A0092B-C50C-407E-A947-70E740481C1C}">
                        <a14:useLocalDpi xmlns:a14="http://schemas.microsoft.com/office/drawing/2010/main"/>
                      </a:ext>
                    </a:extLst>
                  </a:blip>
                  <a:stretch>
                    <a:fillRect/>
                  </a:stretch>
                </p:blipFill>
                <p:spPr>
                  <a:xfrm>
                    <a:off x="6767245" y="2657105"/>
                    <a:ext cx="288660" cy="186232"/>
                  </a:xfrm>
                  <a:prstGeom prst="rect">
                    <a:avLst/>
                  </a:prstGeom>
                </p:spPr>
              </p:pic>
              <p:pic>
                <p:nvPicPr>
                  <p:cNvPr id="130" name="Picture 129">
                    <a:extLst>
                      <a:ext uri="{FF2B5EF4-FFF2-40B4-BE49-F238E27FC236}">
                        <a16:creationId xmlns:a16="http://schemas.microsoft.com/office/drawing/2014/main" id="{328AA623-97F1-9949-9D3D-62BC619C91EF}"/>
                      </a:ext>
                    </a:extLst>
                  </p:cNvPr>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6811091" y="2860855"/>
                    <a:ext cx="261344" cy="174229"/>
                  </a:xfrm>
                  <a:prstGeom prst="rect">
                    <a:avLst/>
                  </a:prstGeom>
                </p:spPr>
              </p:pic>
              <p:pic>
                <p:nvPicPr>
                  <p:cNvPr id="131" name="Picture 130">
                    <a:extLst>
                      <a:ext uri="{FF2B5EF4-FFF2-40B4-BE49-F238E27FC236}">
                        <a16:creationId xmlns:a16="http://schemas.microsoft.com/office/drawing/2014/main" id="{608DD1A6-DFA8-4942-9B04-9FCE61B01D5F}"/>
                      </a:ext>
                    </a:extLst>
                  </p:cNvPr>
                  <p:cNvPicPr>
                    <a:picLocks noChangeAspect="1"/>
                  </p:cNvPicPr>
                  <p:nvPr/>
                </p:nvPicPr>
                <p:blipFill rotWithShape="1">
                  <a:blip r:embed="rId74" cstate="print">
                    <a:extLst>
                      <a:ext uri="{28A0092B-C50C-407E-A947-70E740481C1C}">
                        <a14:useLocalDpi xmlns:a14="http://schemas.microsoft.com/office/drawing/2010/main"/>
                      </a:ext>
                    </a:extLst>
                  </a:blip>
                  <a:srcRect/>
                  <a:stretch/>
                </p:blipFill>
                <p:spPr>
                  <a:xfrm>
                    <a:off x="4038345" y="4673456"/>
                    <a:ext cx="166173" cy="135871"/>
                  </a:xfrm>
                  <a:prstGeom prst="rect">
                    <a:avLst/>
                  </a:prstGeom>
                </p:spPr>
              </p:pic>
              <p:pic>
                <p:nvPicPr>
                  <p:cNvPr id="132" name="Picture 131">
                    <a:extLst>
                      <a:ext uri="{FF2B5EF4-FFF2-40B4-BE49-F238E27FC236}">
                        <a16:creationId xmlns:a16="http://schemas.microsoft.com/office/drawing/2014/main" id="{85048004-7562-9142-8506-15B864354C06}"/>
                      </a:ext>
                    </a:extLst>
                  </p:cNvPr>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4596500" y="4716419"/>
                    <a:ext cx="365661" cy="134904"/>
                  </a:xfrm>
                  <a:prstGeom prst="rect">
                    <a:avLst/>
                  </a:prstGeom>
                </p:spPr>
              </p:pic>
              <p:pic>
                <p:nvPicPr>
                  <p:cNvPr id="133" name="Picture 132">
                    <a:extLst>
                      <a:ext uri="{FF2B5EF4-FFF2-40B4-BE49-F238E27FC236}">
                        <a16:creationId xmlns:a16="http://schemas.microsoft.com/office/drawing/2014/main" id="{C2109AA8-3BA4-6642-854C-B17E25BA99AD}"/>
                      </a:ext>
                    </a:extLst>
                  </p:cNvPr>
                  <p:cNvPicPr>
                    <a:picLocks noChangeAspect="1"/>
                  </p:cNvPicPr>
                  <p:nvPr/>
                </p:nvPicPr>
                <p:blipFill>
                  <a:blip r:embed="rId76" cstate="print">
                    <a:extLst>
                      <a:ext uri="{28A0092B-C50C-407E-A947-70E740481C1C}">
                        <a14:useLocalDpi xmlns:a14="http://schemas.microsoft.com/office/drawing/2010/main"/>
                      </a:ext>
                    </a:extLst>
                  </a:blip>
                  <a:stretch>
                    <a:fillRect/>
                  </a:stretch>
                </p:blipFill>
                <p:spPr>
                  <a:xfrm>
                    <a:off x="3735592" y="4639432"/>
                    <a:ext cx="147311" cy="92655"/>
                  </a:xfrm>
                  <a:prstGeom prst="rect">
                    <a:avLst/>
                  </a:prstGeom>
                </p:spPr>
              </p:pic>
              <p:pic>
                <p:nvPicPr>
                  <p:cNvPr id="134" name="Picture 133">
                    <a:extLst>
                      <a:ext uri="{FF2B5EF4-FFF2-40B4-BE49-F238E27FC236}">
                        <a16:creationId xmlns:a16="http://schemas.microsoft.com/office/drawing/2014/main" id="{A7662EE7-3F0C-A24C-B345-BE9BBCAEAF2F}"/>
                      </a:ext>
                    </a:extLst>
                  </p:cNvPr>
                  <p:cNvPicPr>
                    <a:picLocks noChangeAspect="1"/>
                  </p:cNvPicPr>
                  <p:nvPr/>
                </p:nvPicPr>
                <p:blipFill>
                  <a:blip r:embed="rId77" cstate="print">
                    <a:extLst>
                      <a:ext uri="{28A0092B-C50C-407E-A947-70E740481C1C}">
                        <a14:useLocalDpi xmlns:a14="http://schemas.microsoft.com/office/drawing/2010/main"/>
                      </a:ext>
                    </a:extLst>
                  </a:blip>
                  <a:stretch>
                    <a:fillRect/>
                  </a:stretch>
                </p:blipFill>
                <p:spPr>
                  <a:xfrm>
                    <a:off x="4326486" y="4724447"/>
                    <a:ext cx="200379" cy="71030"/>
                  </a:xfrm>
                  <a:prstGeom prst="rect">
                    <a:avLst/>
                  </a:prstGeom>
                </p:spPr>
              </p:pic>
              <p:pic>
                <p:nvPicPr>
                  <p:cNvPr id="136" name="Picture 135">
                    <a:extLst>
                      <a:ext uri="{FF2B5EF4-FFF2-40B4-BE49-F238E27FC236}">
                        <a16:creationId xmlns:a16="http://schemas.microsoft.com/office/drawing/2014/main" id="{9276E7BE-C1EA-564C-8DF2-8C0A74A89E32}"/>
                      </a:ext>
                    </a:extLst>
                  </p:cNvPr>
                  <p:cNvPicPr>
                    <a:picLocks noChangeAspect="1"/>
                  </p:cNvPicPr>
                  <p:nvPr/>
                </p:nvPicPr>
                <p:blipFill>
                  <a:blip r:embed="rId78" cstate="print">
                    <a:extLst>
                      <a:ext uri="{28A0092B-C50C-407E-A947-70E740481C1C}">
                        <a14:useLocalDpi xmlns:a14="http://schemas.microsoft.com/office/drawing/2010/main"/>
                      </a:ext>
                    </a:extLst>
                  </a:blip>
                  <a:stretch>
                    <a:fillRect/>
                  </a:stretch>
                </p:blipFill>
                <p:spPr>
                  <a:xfrm>
                    <a:off x="6665626" y="3523289"/>
                    <a:ext cx="285660" cy="99981"/>
                  </a:xfrm>
                  <a:prstGeom prst="rect">
                    <a:avLst/>
                  </a:prstGeom>
                </p:spPr>
              </p:pic>
              <p:pic>
                <p:nvPicPr>
                  <p:cNvPr id="137" name="Picture 136">
                    <a:extLst>
                      <a:ext uri="{FF2B5EF4-FFF2-40B4-BE49-F238E27FC236}">
                        <a16:creationId xmlns:a16="http://schemas.microsoft.com/office/drawing/2014/main" id="{23F84B7D-C3E4-5E4A-AB65-EDE8B62F8ACA}"/>
                      </a:ext>
                    </a:extLst>
                  </p:cNvPr>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a:xfrm>
                    <a:off x="3300034" y="4527576"/>
                    <a:ext cx="330762" cy="85697"/>
                  </a:xfrm>
                  <a:prstGeom prst="rect">
                    <a:avLst/>
                  </a:prstGeom>
                </p:spPr>
              </p:pic>
              <p:pic>
                <p:nvPicPr>
                  <p:cNvPr id="138" name="Picture 137">
                    <a:extLst>
                      <a:ext uri="{FF2B5EF4-FFF2-40B4-BE49-F238E27FC236}">
                        <a16:creationId xmlns:a16="http://schemas.microsoft.com/office/drawing/2014/main" id="{0BEF0D66-4EEB-324B-B190-AE1E2921963D}"/>
                      </a:ext>
                    </a:extLst>
                  </p:cNvPr>
                  <p:cNvPicPr>
                    <a:picLocks noChangeAspect="1"/>
                  </p:cNvPicPr>
                  <p:nvPr/>
                </p:nvPicPr>
                <p:blipFill>
                  <a:blip r:embed="rId80" cstate="print">
                    <a:extLst>
                      <a:ext uri="{28A0092B-C50C-407E-A947-70E740481C1C}">
                        <a14:useLocalDpi xmlns:a14="http://schemas.microsoft.com/office/drawing/2010/main"/>
                      </a:ext>
                    </a:extLst>
                  </a:blip>
                  <a:stretch>
                    <a:fillRect/>
                  </a:stretch>
                </p:blipFill>
                <p:spPr>
                  <a:xfrm>
                    <a:off x="6061564" y="4243889"/>
                    <a:ext cx="336263" cy="83692"/>
                  </a:xfrm>
                  <a:prstGeom prst="rect">
                    <a:avLst/>
                  </a:prstGeom>
                </p:spPr>
              </p:pic>
              <p:pic>
                <p:nvPicPr>
                  <p:cNvPr id="139" name="Picture 138">
                    <a:extLst>
                      <a:ext uri="{FF2B5EF4-FFF2-40B4-BE49-F238E27FC236}">
                        <a16:creationId xmlns:a16="http://schemas.microsoft.com/office/drawing/2014/main" id="{30916EB3-30C3-9E48-B6EC-48F2253A6812}"/>
                      </a:ext>
                    </a:extLst>
                  </p:cNvPr>
                  <p:cNvPicPr>
                    <a:picLocks noChangeAspect="1"/>
                  </p:cNvPicPr>
                  <p:nvPr/>
                </p:nvPicPr>
                <p:blipFill>
                  <a:blip r:embed="rId81" cstate="print">
                    <a:extLst>
                      <a:ext uri="{28A0092B-C50C-407E-A947-70E740481C1C}">
                        <a14:useLocalDpi xmlns:a14="http://schemas.microsoft.com/office/drawing/2010/main"/>
                      </a:ext>
                    </a:extLst>
                  </a:blip>
                  <a:stretch>
                    <a:fillRect/>
                  </a:stretch>
                </p:blipFill>
                <p:spPr>
                  <a:xfrm>
                    <a:off x="6239249" y="4052647"/>
                    <a:ext cx="398084" cy="144078"/>
                  </a:xfrm>
                  <a:prstGeom prst="rect">
                    <a:avLst/>
                  </a:prstGeom>
                </p:spPr>
              </p:pic>
              <p:pic>
                <p:nvPicPr>
                  <p:cNvPr id="140" name="Picture 139">
                    <a:extLst>
                      <a:ext uri="{FF2B5EF4-FFF2-40B4-BE49-F238E27FC236}">
                        <a16:creationId xmlns:a16="http://schemas.microsoft.com/office/drawing/2014/main" id="{D39B7766-E837-9140-9079-15023BED27DB}"/>
                      </a:ext>
                    </a:extLst>
                  </p:cNvPr>
                  <p:cNvPicPr>
                    <a:picLocks noChangeAspect="1"/>
                  </p:cNvPicPr>
                  <p:nvPr/>
                </p:nvPicPr>
                <p:blipFill>
                  <a:blip r:embed="rId82" cstate="print">
                    <a:extLst>
                      <a:ext uri="{28A0092B-C50C-407E-A947-70E740481C1C}">
                        <a14:useLocalDpi xmlns:a14="http://schemas.microsoft.com/office/drawing/2010/main"/>
                      </a:ext>
                    </a:extLst>
                  </a:blip>
                  <a:stretch>
                    <a:fillRect/>
                  </a:stretch>
                </p:blipFill>
                <p:spPr>
                  <a:xfrm>
                    <a:off x="5791997" y="4396736"/>
                    <a:ext cx="338256" cy="61970"/>
                  </a:xfrm>
                  <a:prstGeom prst="rect">
                    <a:avLst/>
                  </a:prstGeom>
                </p:spPr>
              </p:pic>
              <p:pic>
                <p:nvPicPr>
                  <p:cNvPr id="141" name="Picture 140">
                    <a:extLst>
                      <a:ext uri="{FF2B5EF4-FFF2-40B4-BE49-F238E27FC236}">
                        <a16:creationId xmlns:a16="http://schemas.microsoft.com/office/drawing/2014/main" id="{10A9AA16-A42C-594F-BE00-1B8CAED9B834}"/>
                      </a:ext>
                    </a:extLst>
                  </p:cNvPr>
                  <p:cNvPicPr>
                    <a:picLocks noChangeAspect="1"/>
                  </p:cNvPicPr>
                  <p:nvPr/>
                </p:nvPicPr>
                <p:blipFill>
                  <a:blip r:embed="rId83" cstate="print">
                    <a:extLst>
                      <a:ext uri="{28A0092B-C50C-407E-A947-70E740481C1C}">
                        <a14:useLocalDpi xmlns:a14="http://schemas.microsoft.com/office/drawing/2010/main"/>
                      </a:ext>
                    </a:extLst>
                  </a:blip>
                  <a:stretch>
                    <a:fillRect/>
                  </a:stretch>
                </p:blipFill>
                <p:spPr>
                  <a:xfrm>
                    <a:off x="6701724" y="3299718"/>
                    <a:ext cx="321313" cy="175454"/>
                  </a:xfrm>
                  <a:prstGeom prst="rect">
                    <a:avLst/>
                  </a:prstGeom>
                </p:spPr>
              </p:pic>
              <p:pic>
                <p:nvPicPr>
                  <p:cNvPr id="142" name="Picture 141">
                    <a:extLst>
                      <a:ext uri="{FF2B5EF4-FFF2-40B4-BE49-F238E27FC236}">
                        <a16:creationId xmlns:a16="http://schemas.microsoft.com/office/drawing/2014/main" id="{6F00F1AF-7C9E-8349-AAF2-4BFC2AF53D13}"/>
                      </a:ext>
                    </a:extLst>
                  </p:cNvPr>
                  <p:cNvPicPr>
                    <a:picLocks noChangeAspect="1"/>
                  </p:cNvPicPr>
                  <p:nvPr/>
                </p:nvPicPr>
                <p:blipFill>
                  <a:blip r:embed="rId84" cstate="print">
                    <a:extLst>
                      <a:ext uri="{28A0092B-C50C-407E-A947-70E740481C1C}">
                        <a14:useLocalDpi xmlns:a14="http://schemas.microsoft.com/office/drawing/2010/main"/>
                      </a:ext>
                    </a:extLst>
                  </a:blip>
                  <a:stretch>
                    <a:fillRect/>
                  </a:stretch>
                </p:blipFill>
                <p:spPr>
                  <a:xfrm>
                    <a:off x="5033810" y="4682026"/>
                    <a:ext cx="222617" cy="87678"/>
                  </a:xfrm>
                  <a:prstGeom prst="rect">
                    <a:avLst/>
                  </a:prstGeom>
                </p:spPr>
              </p:pic>
              <p:pic>
                <p:nvPicPr>
                  <p:cNvPr id="143" name="Picture 142">
                    <a:extLst>
                      <a:ext uri="{FF2B5EF4-FFF2-40B4-BE49-F238E27FC236}">
                        <a16:creationId xmlns:a16="http://schemas.microsoft.com/office/drawing/2014/main" id="{F23D14A2-4BBF-7644-92FA-390365A5D291}"/>
                      </a:ext>
                    </a:extLst>
                  </p:cNvPr>
                  <p:cNvPicPr>
                    <a:picLocks noChangeAspect="1"/>
                  </p:cNvPicPr>
                  <p:nvPr/>
                </p:nvPicPr>
                <p:blipFill>
                  <a:blip r:embed="rId85" cstate="print">
                    <a:extLst>
                      <a:ext uri="{28A0092B-C50C-407E-A947-70E740481C1C}">
                        <a14:useLocalDpi xmlns:a14="http://schemas.microsoft.com/office/drawing/2010/main"/>
                      </a:ext>
                    </a:extLst>
                  </a:blip>
                  <a:stretch>
                    <a:fillRect/>
                  </a:stretch>
                </p:blipFill>
                <p:spPr>
                  <a:xfrm>
                    <a:off x="5295326" y="4613360"/>
                    <a:ext cx="317800" cy="85926"/>
                  </a:xfrm>
                  <a:prstGeom prst="rect">
                    <a:avLst/>
                  </a:prstGeom>
                </p:spPr>
              </p:pic>
              <p:pic>
                <p:nvPicPr>
                  <p:cNvPr id="144" name="Picture 143">
                    <a:extLst>
                      <a:ext uri="{FF2B5EF4-FFF2-40B4-BE49-F238E27FC236}">
                        <a16:creationId xmlns:a16="http://schemas.microsoft.com/office/drawing/2014/main" id="{2A35AF0C-FA3F-FE43-AEA9-47985A51D158}"/>
                      </a:ext>
                    </a:extLst>
                  </p:cNvPr>
                  <p:cNvPicPr>
                    <a:picLocks noChangeAspect="1"/>
                  </p:cNvPicPr>
                  <p:nvPr/>
                </p:nvPicPr>
                <p:blipFill>
                  <a:blip r:embed="rId86" cstate="print">
                    <a:extLst>
                      <a:ext uri="{28A0092B-C50C-407E-A947-70E740481C1C}">
                        <a14:useLocalDpi xmlns:a14="http://schemas.microsoft.com/office/drawing/2010/main"/>
                      </a:ext>
                    </a:extLst>
                  </a:blip>
                  <a:stretch>
                    <a:fillRect/>
                  </a:stretch>
                </p:blipFill>
                <p:spPr>
                  <a:xfrm>
                    <a:off x="6821592" y="3051988"/>
                    <a:ext cx="209789" cy="228328"/>
                  </a:xfrm>
                  <a:prstGeom prst="rect">
                    <a:avLst/>
                  </a:prstGeom>
                </p:spPr>
              </p:pic>
              <p:pic>
                <p:nvPicPr>
                  <p:cNvPr id="145" name="Picture 144">
                    <a:extLst>
                      <a:ext uri="{FF2B5EF4-FFF2-40B4-BE49-F238E27FC236}">
                        <a16:creationId xmlns:a16="http://schemas.microsoft.com/office/drawing/2014/main" id="{FB837DA7-86CE-474B-AD10-6F2655BD315C}"/>
                      </a:ext>
                    </a:extLst>
                  </p:cNvPr>
                  <p:cNvPicPr>
                    <a:picLocks noChangeAspect="1"/>
                  </p:cNvPicPr>
                  <p:nvPr/>
                </p:nvPicPr>
                <p:blipFill rotWithShape="1">
                  <a:blip r:embed="rId87" cstate="print">
                    <a:extLst>
                      <a:ext uri="{28A0092B-C50C-407E-A947-70E740481C1C}">
                        <a14:useLocalDpi xmlns:a14="http://schemas.microsoft.com/office/drawing/2010/main"/>
                      </a:ext>
                    </a:extLst>
                  </a:blip>
                  <a:srcRect/>
                  <a:stretch/>
                </p:blipFill>
                <p:spPr>
                  <a:xfrm>
                    <a:off x="6444753" y="3868404"/>
                    <a:ext cx="312348" cy="138328"/>
                  </a:xfrm>
                  <a:prstGeom prst="rect">
                    <a:avLst/>
                  </a:prstGeom>
                </p:spPr>
              </p:pic>
              <p:pic>
                <p:nvPicPr>
                  <p:cNvPr id="146" name="Picture 145">
                    <a:extLst>
                      <a:ext uri="{FF2B5EF4-FFF2-40B4-BE49-F238E27FC236}">
                        <a16:creationId xmlns:a16="http://schemas.microsoft.com/office/drawing/2014/main" id="{8F09265C-48C9-A247-8B8E-96E79125939A}"/>
                      </a:ext>
                    </a:extLst>
                  </p:cNvPr>
                  <p:cNvPicPr>
                    <a:picLocks noChangeAspect="1"/>
                  </p:cNvPicPr>
                  <p:nvPr/>
                </p:nvPicPr>
                <p:blipFill>
                  <a:blip r:embed="rId88" cstate="print">
                    <a:extLst>
                      <a:ext uri="{28A0092B-C50C-407E-A947-70E740481C1C}">
                        <a14:useLocalDpi xmlns:a14="http://schemas.microsoft.com/office/drawing/2010/main"/>
                      </a:ext>
                    </a:extLst>
                  </a:blip>
                  <a:stretch>
                    <a:fillRect/>
                  </a:stretch>
                </p:blipFill>
                <p:spPr>
                  <a:xfrm>
                    <a:off x="6523781" y="3732601"/>
                    <a:ext cx="416061" cy="79020"/>
                  </a:xfrm>
                  <a:prstGeom prst="rect">
                    <a:avLst/>
                  </a:prstGeom>
                </p:spPr>
              </p:pic>
              <p:pic>
                <p:nvPicPr>
                  <p:cNvPr id="147" name="Picture 146">
                    <a:extLst>
                      <a:ext uri="{FF2B5EF4-FFF2-40B4-BE49-F238E27FC236}">
                        <a16:creationId xmlns:a16="http://schemas.microsoft.com/office/drawing/2014/main" id="{713D5C2F-9BB9-0546-8B8D-E726F4930BB6}"/>
                      </a:ext>
                    </a:extLst>
                  </p:cNvPr>
                  <p:cNvPicPr>
                    <a:picLocks noChangeAspect="1"/>
                  </p:cNvPicPr>
                  <p:nvPr/>
                </p:nvPicPr>
                <p:blipFill rotWithShape="1">
                  <a:blip r:embed="rId89" cstate="print">
                    <a:extLst>
                      <a:ext uri="{28A0092B-C50C-407E-A947-70E740481C1C}">
                        <a14:useLocalDpi xmlns:a14="http://schemas.microsoft.com/office/drawing/2010/main"/>
                      </a:ext>
                    </a:extLst>
                  </a:blip>
                  <a:srcRect/>
                  <a:stretch/>
                </p:blipFill>
                <p:spPr>
                  <a:xfrm>
                    <a:off x="2381516" y="3890164"/>
                    <a:ext cx="336634" cy="94935"/>
                  </a:xfrm>
                  <a:prstGeom prst="rect">
                    <a:avLst/>
                  </a:prstGeom>
                </p:spPr>
              </p:pic>
              <p:pic>
                <p:nvPicPr>
                  <p:cNvPr id="148" name="Picture 147">
                    <a:extLst>
                      <a:ext uri="{FF2B5EF4-FFF2-40B4-BE49-F238E27FC236}">
                        <a16:creationId xmlns:a16="http://schemas.microsoft.com/office/drawing/2014/main" id="{EC1CAD2B-E349-4D4A-B4C9-628A51190982}"/>
                      </a:ext>
                    </a:extLst>
                  </p:cNvPr>
                  <p:cNvPicPr>
                    <a:picLocks noChangeAspect="1"/>
                  </p:cNvPicPr>
                  <p:nvPr/>
                </p:nvPicPr>
                <p:blipFill>
                  <a:blip r:embed="rId90" cstate="print">
                    <a:extLst>
                      <a:ext uri="{28A0092B-C50C-407E-A947-70E740481C1C}">
                        <a14:useLocalDpi xmlns:a14="http://schemas.microsoft.com/office/drawing/2010/main"/>
                      </a:ext>
                    </a:extLst>
                  </a:blip>
                  <a:stretch>
                    <a:fillRect/>
                  </a:stretch>
                </p:blipFill>
                <p:spPr>
                  <a:xfrm>
                    <a:off x="5682737" y="4509815"/>
                    <a:ext cx="103458" cy="103458"/>
                  </a:xfrm>
                  <a:prstGeom prst="rect">
                    <a:avLst/>
                  </a:prstGeom>
                </p:spPr>
              </p:pic>
              <p:pic>
                <p:nvPicPr>
                  <p:cNvPr id="149" name="Picture 148">
                    <a:extLst>
                      <a:ext uri="{FF2B5EF4-FFF2-40B4-BE49-F238E27FC236}">
                        <a16:creationId xmlns:a16="http://schemas.microsoft.com/office/drawing/2014/main" id="{A1A05392-757A-8D40-BE74-38B6494F1212}"/>
                      </a:ext>
                    </a:extLst>
                  </p:cNvPr>
                  <p:cNvPicPr>
                    <a:picLocks noChangeAspect="1"/>
                  </p:cNvPicPr>
                  <p:nvPr/>
                </p:nvPicPr>
                <p:blipFill>
                  <a:blip r:embed="rId91" cstate="print">
                    <a:extLst>
                      <a:ext uri="{28A0092B-C50C-407E-A947-70E740481C1C}">
                        <a14:useLocalDpi xmlns:a14="http://schemas.microsoft.com/office/drawing/2010/main"/>
                      </a:ext>
                    </a:extLst>
                  </a:blip>
                  <a:stretch>
                    <a:fillRect/>
                  </a:stretch>
                </p:blipFill>
                <p:spPr>
                  <a:xfrm>
                    <a:off x="2078083" y="2721519"/>
                    <a:ext cx="257420" cy="135791"/>
                  </a:xfrm>
                  <a:prstGeom prst="rect">
                    <a:avLst/>
                  </a:prstGeom>
                </p:spPr>
              </p:pic>
              <p:pic>
                <p:nvPicPr>
                  <p:cNvPr id="150" name="Picture 149">
                    <a:extLst>
                      <a:ext uri="{FF2B5EF4-FFF2-40B4-BE49-F238E27FC236}">
                        <a16:creationId xmlns:a16="http://schemas.microsoft.com/office/drawing/2014/main" id="{A90AB9A9-182D-694F-B60F-16C2A6A70A95}"/>
                      </a:ext>
                    </a:extLst>
                  </p:cNvPr>
                  <p:cNvPicPr>
                    <a:picLocks noChangeAspect="1"/>
                  </p:cNvPicPr>
                  <p:nvPr/>
                </p:nvPicPr>
                <p:blipFill>
                  <a:blip r:embed="rId92" cstate="print">
                    <a:extLst>
                      <a:ext uri="{28A0092B-C50C-407E-A947-70E740481C1C}">
                        <a14:useLocalDpi xmlns:a14="http://schemas.microsoft.com/office/drawing/2010/main"/>
                      </a:ext>
                    </a:extLst>
                  </a:blip>
                  <a:stretch>
                    <a:fillRect/>
                  </a:stretch>
                </p:blipFill>
                <p:spPr>
                  <a:xfrm>
                    <a:off x="2182817" y="3537251"/>
                    <a:ext cx="267749" cy="66788"/>
                  </a:xfrm>
                  <a:prstGeom prst="rect">
                    <a:avLst/>
                  </a:prstGeom>
                </p:spPr>
              </p:pic>
              <p:pic>
                <p:nvPicPr>
                  <p:cNvPr id="151" name="Picture 150">
                    <a:extLst>
                      <a:ext uri="{FF2B5EF4-FFF2-40B4-BE49-F238E27FC236}">
                        <a16:creationId xmlns:a16="http://schemas.microsoft.com/office/drawing/2014/main" id="{ED950E09-E6E1-5147-ACCA-A5742304F1EA}"/>
                      </a:ext>
                    </a:extLst>
                  </p:cNvPr>
                  <p:cNvPicPr>
                    <a:picLocks noChangeAspect="1"/>
                  </p:cNvPicPr>
                  <p:nvPr/>
                </p:nvPicPr>
                <p:blipFill>
                  <a:blip r:embed="rId93" cstate="print">
                    <a:extLst>
                      <a:ext uri="{28A0092B-C50C-407E-A947-70E740481C1C}">
                        <a14:useLocalDpi xmlns:a14="http://schemas.microsoft.com/office/drawing/2010/main"/>
                      </a:ext>
                    </a:extLst>
                  </a:blip>
                  <a:stretch>
                    <a:fillRect/>
                  </a:stretch>
                </p:blipFill>
                <p:spPr>
                  <a:xfrm>
                    <a:off x="2246635" y="3707837"/>
                    <a:ext cx="363221" cy="95803"/>
                  </a:xfrm>
                  <a:prstGeom prst="rect">
                    <a:avLst/>
                  </a:prstGeom>
                </p:spPr>
              </p:pic>
              <p:pic>
                <p:nvPicPr>
                  <p:cNvPr id="152" name="Picture 151">
                    <a:extLst>
                      <a:ext uri="{FF2B5EF4-FFF2-40B4-BE49-F238E27FC236}">
                        <a16:creationId xmlns:a16="http://schemas.microsoft.com/office/drawing/2014/main" id="{83379462-039F-244B-A7AE-957324F3A7B2}"/>
                      </a:ext>
                    </a:extLst>
                  </p:cNvPr>
                  <p:cNvPicPr>
                    <a:picLocks noChangeAspect="1"/>
                  </p:cNvPicPr>
                  <p:nvPr/>
                </p:nvPicPr>
                <p:blipFill>
                  <a:blip r:embed="rId94" cstate="print">
                    <a:extLst>
                      <a:ext uri="{28A0092B-C50C-407E-A947-70E740481C1C}">
                        <a14:useLocalDpi xmlns:a14="http://schemas.microsoft.com/office/drawing/2010/main"/>
                      </a:ext>
                    </a:extLst>
                  </a:blip>
                  <a:stretch>
                    <a:fillRect/>
                  </a:stretch>
                </p:blipFill>
                <p:spPr>
                  <a:xfrm>
                    <a:off x="2963591" y="4402212"/>
                    <a:ext cx="315167" cy="47603"/>
                  </a:xfrm>
                  <a:prstGeom prst="rect">
                    <a:avLst/>
                  </a:prstGeom>
                </p:spPr>
              </p:pic>
              <p:pic>
                <p:nvPicPr>
                  <p:cNvPr id="153" name="Picture 152">
                    <a:extLst>
                      <a:ext uri="{FF2B5EF4-FFF2-40B4-BE49-F238E27FC236}">
                        <a16:creationId xmlns:a16="http://schemas.microsoft.com/office/drawing/2014/main" id="{BEE67D77-4C46-7B42-8E28-1E7E2B6349D8}"/>
                      </a:ext>
                    </a:extLst>
                  </p:cNvPr>
                  <p:cNvPicPr>
                    <a:picLocks noChangeAspect="1"/>
                  </p:cNvPicPr>
                  <p:nvPr/>
                </p:nvPicPr>
                <p:blipFill>
                  <a:blip r:embed="rId95" cstate="print">
                    <a:extLst>
                      <a:ext uri="{28A0092B-C50C-407E-A947-70E740481C1C}">
                        <a14:useLocalDpi xmlns:a14="http://schemas.microsoft.com/office/drawing/2010/main"/>
                      </a:ext>
                    </a:extLst>
                  </a:blip>
                  <a:stretch>
                    <a:fillRect/>
                  </a:stretch>
                </p:blipFill>
                <p:spPr>
                  <a:xfrm>
                    <a:off x="2561148" y="4053992"/>
                    <a:ext cx="272706" cy="74029"/>
                  </a:xfrm>
                  <a:prstGeom prst="rect">
                    <a:avLst/>
                  </a:prstGeom>
                </p:spPr>
              </p:pic>
              <p:pic>
                <p:nvPicPr>
                  <p:cNvPr id="154" name="Picture 153">
                    <a:extLst>
                      <a:ext uri="{FF2B5EF4-FFF2-40B4-BE49-F238E27FC236}">
                        <a16:creationId xmlns:a16="http://schemas.microsoft.com/office/drawing/2014/main" id="{4BCACBFE-E4BB-8942-BF4F-F8E110DD1CB2}"/>
                      </a:ext>
                    </a:extLst>
                  </p:cNvPr>
                  <p:cNvPicPr>
                    <a:picLocks noChangeAspect="1"/>
                  </p:cNvPicPr>
                  <p:nvPr/>
                </p:nvPicPr>
                <p:blipFill>
                  <a:blip r:embed="rId96" cstate="print">
                    <a:extLst>
                      <a:ext uri="{28A0092B-C50C-407E-A947-70E740481C1C}">
                        <a14:useLocalDpi xmlns:a14="http://schemas.microsoft.com/office/drawing/2010/main"/>
                      </a:ext>
                    </a:extLst>
                  </a:blip>
                  <a:stretch>
                    <a:fillRect/>
                  </a:stretch>
                </p:blipFill>
                <p:spPr>
                  <a:xfrm>
                    <a:off x="2037480" y="3150873"/>
                    <a:ext cx="353522" cy="59677"/>
                  </a:xfrm>
                  <a:prstGeom prst="rect">
                    <a:avLst/>
                  </a:prstGeom>
                </p:spPr>
              </p:pic>
              <p:pic>
                <p:nvPicPr>
                  <p:cNvPr id="155" name="Picture 154">
                    <a:extLst>
                      <a:ext uri="{FF2B5EF4-FFF2-40B4-BE49-F238E27FC236}">
                        <a16:creationId xmlns:a16="http://schemas.microsoft.com/office/drawing/2014/main" id="{970EF0C6-F19A-854B-AA73-434E237FA38E}"/>
                      </a:ext>
                    </a:extLst>
                  </p:cNvPr>
                  <p:cNvPicPr>
                    <a:picLocks noChangeAspect="1"/>
                  </p:cNvPicPr>
                  <p:nvPr/>
                </p:nvPicPr>
                <p:blipFill>
                  <a:blip r:embed="rId97" cstate="print">
                    <a:extLst>
                      <a:ext uri="{28A0092B-C50C-407E-A947-70E740481C1C}">
                        <a14:useLocalDpi xmlns:a14="http://schemas.microsoft.com/office/drawing/2010/main"/>
                      </a:ext>
                    </a:extLst>
                  </a:blip>
                  <a:stretch>
                    <a:fillRect/>
                  </a:stretch>
                </p:blipFill>
                <p:spPr>
                  <a:xfrm>
                    <a:off x="1991680" y="2970302"/>
                    <a:ext cx="399444" cy="66089"/>
                  </a:xfrm>
                  <a:prstGeom prst="rect">
                    <a:avLst/>
                  </a:prstGeom>
                </p:spPr>
              </p:pic>
              <p:pic>
                <p:nvPicPr>
                  <p:cNvPr id="156" name="Picture 155">
                    <a:extLst>
                      <a:ext uri="{FF2B5EF4-FFF2-40B4-BE49-F238E27FC236}">
                        <a16:creationId xmlns:a16="http://schemas.microsoft.com/office/drawing/2014/main" id="{B0C46E54-2819-184D-9605-B90A45105806}"/>
                      </a:ext>
                    </a:extLst>
                  </p:cNvPr>
                  <p:cNvPicPr>
                    <a:picLocks noChangeAspect="1"/>
                  </p:cNvPicPr>
                  <p:nvPr/>
                </p:nvPicPr>
                <p:blipFill>
                  <a:blip r:embed="rId98" cstate="print">
                    <a:extLst>
                      <a:ext uri="{28A0092B-C50C-407E-A947-70E740481C1C}">
                        <a14:useLocalDpi xmlns:a14="http://schemas.microsoft.com/office/drawing/2010/main"/>
                      </a:ext>
                    </a:extLst>
                  </a:blip>
                  <a:stretch>
                    <a:fillRect/>
                  </a:stretch>
                </p:blipFill>
                <p:spPr>
                  <a:xfrm>
                    <a:off x="3195772" y="1534389"/>
                    <a:ext cx="363934" cy="87217"/>
                  </a:xfrm>
                  <a:prstGeom prst="rect">
                    <a:avLst/>
                  </a:prstGeom>
                </p:spPr>
              </p:pic>
              <p:pic>
                <p:nvPicPr>
                  <p:cNvPr id="157" name="Picture 156">
                    <a:extLst>
                      <a:ext uri="{FF2B5EF4-FFF2-40B4-BE49-F238E27FC236}">
                        <a16:creationId xmlns:a16="http://schemas.microsoft.com/office/drawing/2014/main" id="{3EFF11E1-DE6C-4743-B296-1F1506A04610}"/>
                      </a:ext>
                    </a:extLst>
                  </p:cNvPr>
                  <p:cNvPicPr>
                    <a:picLocks noChangeAspect="1"/>
                  </p:cNvPicPr>
                  <p:nvPr/>
                </p:nvPicPr>
                <p:blipFill rotWithShape="1">
                  <a:blip r:embed="rId99" cstate="print">
                    <a:extLst>
                      <a:ext uri="{28A0092B-C50C-407E-A947-70E740481C1C}">
                        <a14:useLocalDpi xmlns:a14="http://schemas.microsoft.com/office/drawing/2010/main"/>
                      </a:ext>
                    </a:extLst>
                  </a:blip>
                  <a:srcRect/>
                  <a:stretch/>
                </p:blipFill>
                <p:spPr>
                  <a:xfrm>
                    <a:off x="2601187" y="1884560"/>
                    <a:ext cx="317505" cy="120357"/>
                  </a:xfrm>
                  <a:prstGeom prst="rect">
                    <a:avLst/>
                  </a:prstGeom>
                </p:spPr>
              </p:pic>
              <p:pic>
                <p:nvPicPr>
                  <p:cNvPr id="158" name="Picture 157">
                    <a:extLst>
                      <a:ext uri="{FF2B5EF4-FFF2-40B4-BE49-F238E27FC236}">
                        <a16:creationId xmlns:a16="http://schemas.microsoft.com/office/drawing/2014/main" id="{D3FFA6F4-4230-C44A-9AFC-0CDBC85FCD46}"/>
                      </a:ext>
                    </a:extLst>
                  </p:cNvPr>
                  <p:cNvPicPr>
                    <a:picLocks noChangeAspect="1"/>
                  </p:cNvPicPr>
                  <p:nvPr/>
                </p:nvPicPr>
                <p:blipFill>
                  <a:blip r:embed="rId100" cstate="print">
                    <a:extLst>
                      <a:ext uri="{28A0092B-C50C-407E-A947-70E740481C1C}">
                        <a14:useLocalDpi xmlns:a14="http://schemas.microsoft.com/office/drawing/2010/main"/>
                      </a:ext>
                    </a:extLst>
                  </a:blip>
                  <a:stretch>
                    <a:fillRect/>
                  </a:stretch>
                </p:blipFill>
                <p:spPr>
                  <a:xfrm>
                    <a:off x="3507255" y="1386329"/>
                    <a:ext cx="302695" cy="103263"/>
                  </a:xfrm>
                  <a:prstGeom prst="rect">
                    <a:avLst/>
                  </a:prstGeom>
                </p:spPr>
              </p:pic>
              <p:pic>
                <p:nvPicPr>
                  <p:cNvPr id="160" name="Picture 159">
                    <a:extLst>
                      <a:ext uri="{FF2B5EF4-FFF2-40B4-BE49-F238E27FC236}">
                        <a16:creationId xmlns:a16="http://schemas.microsoft.com/office/drawing/2014/main" id="{B8492E83-9B55-BD48-9985-8C5AAFA85BD5}"/>
                      </a:ext>
                    </a:extLst>
                  </p:cNvPr>
                  <p:cNvPicPr>
                    <a:picLocks noChangeAspect="1"/>
                  </p:cNvPicPr>
                  <p:nvPr/>
                </p:nvPicPr>
                <p:blipFill>
                  <a:blip r:embed="rId101" cstate="print">
                    <a:extLst>
                      <a:ext uri="{28A0092B-C50C-407E-A947-70E740481C1C}">
                        <a14:useLocalDpi xmlns:a14="http://schemas.microsoft.com/office/drawing/2010/main"/>
                      </a:ext>
                    </a:extLst>
                  </a:blip>
                  <a:stretch>
                    <a:fillRect/>
                  </a:stretch>
                </p:blipFill>
                <p:spPr>
                  <a:xfrm>
                    <a:off x="2502452" y="2049245"/>
                    <a:ext cx="217553" cy="87021"/>
                  </a:xfrm>
                  <a:prstGeom prst="rect">
                    <a:avLst/>
                  </a:prstGeom>
                </p:spPr>
              </p:pic>
              <p:pic>
                <p:nvPicPr>
                  <p:cNvPr id="161" name="Picture 160">
                    <a:extLst>
                      <a:ext uri="{FF2B5EF4-FFF2-40B4-BE49-F238E27FC236}">
                        <a16:creationId xmlns:a16="http://schemas.microsoft.com/office/drawing/2014/main" id="{A9B29875-DB7E-9846-9888-82FDFA4CB2B5}"/>
                      </a:ext>
                    </a:extLst>
                  </p:cNvPr>
                  <p:cNvPicPr>
                    <a:picLocks noChangeAspect="1"/>
                  </p:cNvPicPr>
                  <p:nvPr/>
                </p:nvPicPr>
                <p:blipFill>
                  <a:blip r:embed="rId102" cstate="hqprint">
                    <a:extLst>
                      <a:ext uri="{28A0092B-C50C-407E-A947-70E740481C1C}">
                        <a14:useLocalDpi xmlns:a14="http://schemas.microsoft.com/office/drawing/2010/main"/>
                      </a:ext>
                    </a:extLst>
                  </a:blip>
                  <a:stretch>
                    <a:fillRect/>
                  </a:stretch>
                </p:blipFill>
                <p:spPr>
                  <a:xfrm>
                    <a:off x="2523885" y="3244164"/>
                    <a:ext cx="320547" cy="168822"/>
                  </a:xfrm>
                  <a:prstGeom prst="rect">
                    <a:avLst/>
                  </a:prstGeom>
                </p:spPr>
              </p:pic>
              <p:pic>
                <p:nvPicPr>
                  <p:cNvPr id="162" name="Picture 16">
                    <a:extLst>
                      <a:ext uri="{FF2B5EF4-FFF2-40B4-BE49-F238E27FC236}">
                        <a16:creationId xmlns:a16="http://schemas.microsoft.com/office/drawing/2014/main" id="{3B3E2D39-0D64-954C-AC52-6042E4513ACF}"/>
                      </a:ext>
                    </a:extLst>
                  </p:cNvPr>
                  <p:cNvPicPr>
                    <a:picLocks noChangeAspect="1"/>
                  </p:cNvPicPr>
                  <p:nvPr/>
                </p:nvPicPr>
                <p:blipFill>
                  <a:blip r:embed="rId103">
                    <a:extLst>
                      <a:ext uri="{28A0092B-C50C-407E-A947-70E740481C1C}">
                        <a14:useLocalDpi xmlns:a14="http://schemas.microsoft.com/office/drawing/2010/main"/>
                      </a:ext>
                    </a:extLst>
                  </a:blip>
                  <a:srcRect/>
                  <a:stretch>
                    <a:fillRect/>
                  </a:stretch>
                </p:blipFill>
                <p:spPr bwMode="auto">
                  <a:xfrm>
                    <a:off x="2937759" y="3885564"/>
                    <a:ext cx="409284" cy="20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62">
                    <a:extLst>
                      <a:ext uri="{FF2B5EF4-FFF2-40B4-BE49-F238E27FC236}">
                        <a16:creationId xmlns:a16="http://schemas.microsoft.com/office/drawing/2014/main" id="{B02120B1-F19F-A146-841C-E7994C73174E}"/>
                      </a:ext>
                    </a:extLst>
                  </p:cNvPr>
                  <p:cNvPicPr>
                    <a:picLocks noChangeAspect="1"/>
                  </p:cNvPicPr>
                  <p:nvPr/>
                </p:nvPicPr>
                <p:blipFill rotWithShape="1">
                  <a:blip r:embed="rId104" cstate="print">
                    <a:extLst>
                      <a:ext uri="{28A0092B-C50C-407E-A947-70E740481C1C}">
                        <a14:useLocalDpi xmlns:a14="http://schemas.microsoft.com/office/drawing/2010/main"/>
                      </a:ext>
                    </a:extLst>
                  </a:blip>
                  <a:srcRect/>
                  <a:stretch/>
                </p:blipFill>
                <p:spPr>
                  <a:xfrm>
                    <a:off x="5556266" y="1829376"/>
                    <a:ext cx="320803" cy="173354"/>
                  </a:xfrm>
                  <a:prstGeom prst="rect">
                    <a:avLst/>
                  </a:prstGeom>
                </p:spPr>
              </p:pic>
              <p:pic>
                <p:nvPicPr>
                  <p:cNvPr id="164" name="Picture 6">
                    <a:extLst>
                      <a:ext uri="{FF2B5EF4-FFF2-40B4-BE49-F238E27FC236}">
                        <a16:creationId xmlns:a16="http://schemas.microsoft.com/office/drawing/2014/main" id="{5BFBB11C-234C-F740-B793-96818E3A9F34}"/>
                      </a:ext>
                    </a:extLst>
                  </p:cNvPr>
                  <p:cNvPicPr>
                    <a:picLocks noChangeAspect="1" noChangeArrowheads="1"/>
                  </p:cNvPicPr>
                  <p:nvPr/>
                </p:nvPicPr>
                <p:blipFill>
                  <a:blip r:embed="rId10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35558" y="2525273"/>
                    <a:ext cx="193067" cy="16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7">
                    <a:extLst>
                      <a:ext uri="{FF2B5EF4-FFF2-40B4-BE49-F238E27FC236}">
                        <a16:creationId xmlns:a16="http://schemas.microsoft.com/office/drawing/2014/main" id="{6A7AFA2D-2F8C-2844-A8B5-2B410B275751}"/>
                      </a:ext>
                    </a:extLst>
                  </p:cNvPr>
                  <p:cNvPicPr>
                    <a:picLocks noChangeAspect="1" noChangeArrowheads="1"/>
                  </p:cNvPicPr>
                  <p:nvPr/>
                </p:nvPicPr>
                <p:blipFill>
                  <a:blip r:embed="rId106">
                    <a:extLst>
                      <a:ext uri="{28A0092B-C50C-407E-A947-70E740481C1C}">
                        <a14:useLocalDpi xmlns:a14="http://schemas.microsoft.com/office/drawing/2010/main"/>
                      </a:ext>
                    </a:extLst>
                  </a:blip>
                  <a:srcRect/>
                  <a:stretch>
                    <a:fillRect/>
                  </a:stretch>
                </p:blipFill>
                <p:spPr bwMode="auto">
                  <a:xfrm>
                    <a:off x="4565827" y="4372998"/>
                    <a:ext cx="245082" cy="1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Picture 16" descr="Related image">
                    <a:extLst>
                      <a:ext uri="{FF2B5EF4-FFF2-40B4-BE49-F238E27FC236}">
                        <a16:creationId xmlns:a16="http://schemas.microsoft.com/office/drawing/2014/main" id="{248F4661-517F-1247-9B61-9B861496F527}"/>
                      </a:ext>
                    </a:extLst>
                  </p:cNvPr>
                  <p:cNvPicPr>
                    <a:picLocks noChangeAspect="1" noChangeArrowheads="1"/>
                  </p:cNvPicPr>
                  <p:nvPr/>
                </p:nvPicPr>
                <p:blipFill>
                  <a:blip r:embed="rId107">
                    <a:extLst>
                      <a:ext uri="{28A0092B-C50C-407E-A947-70E740481C1C}">
                        <a14:useLocalDpi xmlns:a14="http://schemas.microsoft.com/office/drawing/2010/main"/>
                      </a:ext>
                    </a:extLst>
                  </a:blip>
                  <a:srcRect/>
                  <a:stretch>
                    <a:fillRect/>
                  </a:stretch>
                </p:blipFill>
                <p:spPr bwMode="auto">
                  <a:xfrm>
                    <a:off x="2705204" y="3706427"/>
                    <a:ext cx="386006" cy="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20" descr="Related image">
                    <a:extLst>
                      <a:ext uri="{FF2B5EF4-FFF2-40B4-BE49-F238E27FC236}">
                        <a16:creationId xmlns:a16="http://schemas.microsoft.com/office/drawing/2014/main" id="{87078800-22BF-034F-A7D4-573DC4763ACF}"/>
                      </a:ext>
                    </a:extLst>
                  </p:cNvPr>
                  <p:cNvPicPr>
                    <a:picLocks noChangeAspect="1" noChangeArrowheads="1"/>
                  </p:cNvPicPr>
                  <p:nvPr/>
                </p:nvPicPr>
                <p:blipFill>
                  <a:blip r:embed="rId108" cstate="print">
                    <a:extLst>
                      <a:ext uri="{28A0092B-C50C-407E-A947-70E740481C1C}">
                        <a14:useLocalDpi xmlns:a14="http://schemas.microsoft.com/office/drawing/2010/main"/>
                      </a:ext>
                    </a:extLst>
                  </a:blip>
                  <a:srcRect/>
                  <a:stretch>
                    <a:fillRect/>
                  </a:stretch>
                </p:blipFill>
                <p:spPr bwMode="auto">
                  <a:xfrm>
                    <a:off x="2545679" y="2764892"/>
                    <a:ext cx="244082" cy="13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26" descr="Image result for logo Toshiba">
                    <a:extLst>
                      <a:ext uri="{FF2B5EF4-FFF2-40B4-BE49-F238E27FC236}">
                        <a16:creationId xmlns:a16="http://schemas.microsoft.com/office/drawing/2014/main" id="{E50FCEE1-9691-AD47-9868-4E20600FF82C}"/>
                      </a:ext>
                    </a:extLst>
                  </p:cNvPr>
                  <p:cNvPicPr>
                    <a:picLocks noChangeAspect="1" noChangeArrowheads="1"/>
                  </p:cNvPicPr>
                  <p:nvPr/>
                </p:nvPicPr>
                <p:blipFill>
                  <a:blip r:embed="rId109" cstate="print">
                    <a:extLst>
                      <a:ext uri="{28A0092B-C50C-407E-A947-70E740481C1C}">
                        <a14:useLocalDpi xmlns:a14="http://schemas.microsoft.com/office/drawing/2010/main"/>
                      </a:ext>
                    </a:extLst>
                  </a:blip>
                  <a:srcRect l="9750" t="25237" r="10197" b="29129"/>
                  <a:stretch>
                    <a:fillRect/>
                  </a:stretch>
                </p:blipFill>
                <p:spPr bwMode="auto">
                  <a:xfrm>
                    <a:off x="2709843" y="2350557"/>
                    <a:ext cx="299288" cy="6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199">
                    <a:extLst>
                      <a:ext uri="{FF2B5EF4-FFF2-40B4-BE49-F238E27FC236}">
                        <a16:creationId xmlns:a16="http://schemas.microsoft.com/office/drawing/2014/main" id="{AB7DD259-0248-F845-8F71-FDF790AC026C}"/>
                      </a:ext>
                    </a:extLst>
                  </p:cNvPr>
                  <p:cNvPicPr>
                    <a:picLocks noChangeAspect="1"/>
                  </p:cNvPicPr>
                  <p:nvPr/>
                </p:nvPicPr>
                <p:blipFill>
                  <a:blip r:embed="rId110" cstate="print">
                    <a:extLst>
                      <a:ext uri="{28A0092B-C50C-407E-A947-70E740481C1C}">
                        <a14:useLocalDpi xmlns:a14="http://schemas.microsoft.com/office/drawing/2010/main"/>
                      </a:ext>
                    </a:extLst>
                  </a:blip>
                  <a:stretch>
                    <a:fillRect/>
                  </a:stretch>
                </p:blipFill>
                <p:spPr>
                  <a:xfrm>
                    <a:off x="5895862" y="2025592"/>
                    <a:ext cx="272593" cy="137130"/>
                  </a:xfrm>
                  <a:prstGeom prst="rect">
                    <a:avLst/>
                  </a:prstGeom>
                </p:spPr>
              </p:pic>
              <p:pic>
                <p:nvPicPr>
                  <p:cNvPr id="201" name="Picture 200">
                    <a:extLst>
                      <a:ext uri="{FF2B5EF4-FFF2-40B4-BE49-F238E27FC236}">
                        <a16:creationId xmlns:a16="http://schemas.microsoft.com/office/drawing/2014/main" id="{96895822-B383-4747-8F24-95525AE40A76}"/>
                      </a:ext>
                    </a:extLst>
                  </p:cNvPr>
                  <p:cNvPicPr>
                    <a:picLocks noChangeAspect="1"/>
                  </p:cNvPicPr>
                  <p:nvPr/>
                </p:nvPicPr>
                <p:blipFill>
                  <a:blip r:embed="rId111" cstate="print">
                    <a:extLst>
                      <a:ext uri="{28A0092B-C50C-407E-A947-70E740481C1C}">
                        <a14:useLocalDpi xmlns:a14="http://schemas.microsoft.com/office/drawing/2010/main"/>
                      </a:ext>
                    </a:extLst>
                  </a:blip>
                  <a:stretch>
                    <a:fillRect/>
                  </a:stretch>
                </p:blipFill>
                <p:spPr>
                  <a:xfrm>
                    <a:off x="5742384" y="4021699"/>
                    <a:ext cx="392960" cy="72097"/>
                  </a:xfrm>
                  <a:prstGeom prst="rect">
                    <a:avLst/>
                  </a:prstGeom>
                </p:spPr>
              </p:pic>
              <p:pic>
                <p:nvPicPr>
                  <p:cNvPr id="202" name="Picture 201">
                    <a:extLst>
                      <a:ext uri="{FF2B5EF4-FFF2-40B4-BE49-F238E27FC236}">
                        <a16:creationId xmlns:a16="http://schemas.microsoft.com/office/drawing/2014/main" id="{9078B2D1-8028-CD49-99F9-93CAA404EF92}"/>
                      </a:ext>
                    </a:extLst>
                  </p:cNvPr>
                  <p:cNvPicPr>
                    <a:picLocks noChangeAspect="1"/>
                  </p:cNvPicPr>
                  <p:nvPr/>
                </p:nvPicPr>
                <p:blipFill>
                  <a:blip r:embed="rId112" cstate="print">
                    <a:extLst>
                      <a:ext uri="{28A0092B-C50C-407E-A947-70E740481C1C}">
                        <a14:useLocalDpi xmlns:a14="http://schemas.microsoft.com/office/drawing/2010/main"/>
                      </a:ext>
                    </a:extLst>
                  </a:blip>
                  <a:stretch>
                    <a:fillRect/>
                  </a:stretch>
                </p:blipFill>
                <p:spPr>
                  <a:xfrm>
                    <a:off x="4160462" y="4379607"/>
                    <a:ext cx="245082" cy="131406"/>
                  </a:xfrm>
                  <a:prstGeom prst="rect">
                    <a:avLst/>
                  </a:prstGeom>
                </p:spPr>
              </p:pic>
              <p:pic>
                <p:nvPicPr>
                  <p:cNvPr id="203" name="Picture 202">
                    <a:extLst>
                      <a:ext uri="{FF2B5EF4-FFF2-40B4-BE49-F238E27FC236}">
                        <a16:creationId xmlns:a16="http://schemas.microsoft.com/office/drawing/2014/main" id="{044EB56E-733F-6549-A163-A5A2039476F4}"/>
                      </a:ext>
                    </a:extLst>
                  </p:cNvPr>
                  <p:cNvPicPr>
                    <a:picLocks noChangeAspect="1"/>
                  </p:cNvPicPr>
                  <p:nvPr/>
                </p:nvPicPr>
                <p:blipFill>
                  <a:blip r:embed="rId113" cstate="print">
                    <a:extLst>
                      <a:ext uri="{28A0092B-C50C-407E-A947-70E740481C1C}">
                        <a14:useLocalDpi xmlns:a14="http://schemas.microsoft.com/office/drawing/2010/main"/>
                      </a:ext>
                    </a:extLst>
                  </a:blip>
                  <a:stretch>
                    <a:fillRect/>
                  </a:stretch>
                </p:blipFill>
                <p:spPr>
                  <a:xfrm>
                    <a:off x="3228296" y="4137663"/>
                    <a:ext cx="346918" cy="104205"/>
                  </a:xfrm>
                  <a:prstGeom prst="rect">
                    <a:avLst/>
                  </a:prstGeom>
                </p:spPr>
              </p:pic>
              <p:pic>
                <p:nvPicPr>
                  <p:cNvPr id="204" name="Picture 203">
                    <a:extLst>
                      <a:ext uri="{FF2B5EF4-FFF2-40B4-BE49-F238E27FC236}">
                        <a16:creationId xmlns:a16="http://schemas.microsoft.com/office/drawing/2014/main" id="{45A0B84C-423F-734C-B7DC-AA317BB2E60A}"/>
                      </a:ext>
                    </a:extLst>
                  </p:cNvPr>
                  <p:cNvPicPr>
                    <a:picLocks noChangeAspect="1"/>
                  </p:cNvPicPr>
                  <p:nvPr/>
                </p:nvPicPr>
                <p:blipFill>
                  <a:blip r:embed="rId114" cstate="print">
                    <a:extLst>
                      <a:ext uri="{28A0092B-C50C-407E-A947-70E740481C1C}">
                        <a14:useLocalDpi xmlns:a14="http://schemas.microsoft.com/office/drawing/2010/main"/>
                      </a:ext>
                    </a:extLst>
                  </a:blip>
                  <a:stretch>
                    <a:fillRect/>
                  </a:stretch>
                </p:blipFill>
                <p:spPr>
                  <a:xfrm>
                    <a:off x="6068089" y="2261638"/>
                    <a:ext cx="342320" cy="160191"/>
                  </a:xfrm>
                  <a:prstGeom prst="rect">
                    <a:avLst/>
                  </a:prstGeom>
                </p:spPr>
              </p:pic>
              <p:pic>
                <p:nvPicPr>
                  <p:cNvPr id="207" name="Picture 206">
                    <a:extLst>
                      <a:ext uri="{FF2B5EF4-FFF2-40B4-BE49-F238E27FC236}">
                        <a16:creationId xmlns:a16="http://schemas.microsoft.com/office/drawing/2014/main" id="{2AFE8438-228D-5C4F-AF24-E28973AC45DE}"/>
                      </a:ext>
                    </a:extLst>
                  </p:cNvPr>
                  <p:cNvPicPr>
                    <a:picLocks noChangeAspect="1"/>
                  </p:cNvPicPr>
                  <p:nvPr/>
                </p:nvPicPr>
                <p:blipFill>
                  <a:blip r:embed="rId115" cstate="print">
                    <a:extLst>
                      <a:ext uri="{28A0092B-C50C-407E-A947-70E740481C1C}">
                        <a14:useLocalDpi xmlns:a14="http://schemas.microsoft.com/office/drawing/2010/main"/>
                      </a:ext>
                    </a:extLst>
                  </a:blip>
                  <a:stretch>
                    <a:fillRect/>
                  </a:stretch>
                </p:blipFill>
                <p:spPr>
                  <a:xfrm>
                    <a:off x="2938142" y="2060628"/>
                    <a:ext cx="235531" cy="190524"/>
                  </a:xfrm>
                  <a:prstGeom prst="rect">
                    <a:avLst/>
                  </a:prstGeom>
                </p:spPr>
              </p:pic>
              <p:sp>
                <p:nvSpPr>
                  <p:cNvPr id="211" name="Oval 210">
                    <a:extLst>
                      <a:ext uri="{FF2B5EF4-FFF2-40B4-BE49-F238E27FC236}">
                        <a16:creationId xmlns:a16="http://schemas.microsoft.com/office/drawing/2014/main" id="{C014D111-4FE7-E14F-B54E-9ECB1E5D2CCD}"/>
                      </a:ext>
                    </a:extLst>
                  </p:cNvPr>
                  <p:cNvSpPr/>
                  <p:nvPr/>
                </p:nvSpPr>
                <p:spPr>
                  <a:xfrm>
                    <a:off x="3216120" y="2073317"/>
                    <a:ext cx="2711761" cy="1952468"/>
                  </a:xfrm>
                  <a:prstGeom prst="ellipse">
                    <a:avLst/>
                  </a:prstGeom>
                  <a:noFill/>
                  <a:ln w="6350">
                    <a:solidFill>
                      <a:srgbClr val="54A41D"/>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2" name="Oval 211">
                    <a:extLst>
                      <a:ext uri="{FF2B5EF4-FFF2-40B4-BE49-F238E27FC236}">
                        <a16:creationId xmlns:a16="http://schemas.microsoft.com/office/drawing/2014/main" id="{A287CF6B-CDAD-2A47-A5A2-9B567ED73F54}"/>
                      </a:ext>
                    </a:extLst>
                  </p:cNvPr>
                  <p:cNvSpPr/>
                  <p:nvPr/>
                </p:nvSpPr>
                <p:spPr>
                  <a:xfrm>
                    <a:off x="3587221" y="2337974"/>
                    <a:ext cx="1969559" cy="1423154"/>
                  </a:xfrm>
                  <a:prstGeom prst="ellipse">
                    <a:avLst/>
                  </a:prstGeom>
                  <a:noFill/>
                  <a:ln w="6350">
                    <a:solidFill>
                      <a:srgbClr val="54A41D"/>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3" name="Oval 212">
                    <a:extLst>
                      <a:ext uri="{FF2B5EF4-FFF2-40B4-BE49-F238E27FC236}">
                        <a16:creationId xmlns:a16="http://schemas.microsoft.com/office/drawing/2014/main" id="{7256FC40-B4EC-DE46-A887-048FA070BF13}"/>
                      </a:ext>
                    </a:extLst>
                  </p:cNvPr>
                  <p:cNvSpPr/>
                  <p:nvPr/>
                </p:nvSpPr>
                <p:spPr bwMode="auto">
                  <a:xfrm>
                    <a:off x="2448352" y="1498985"/>
                    <a:ext cx="4247296" cy="3101132"/>
                  </a:xfrm>
                  <a:prstGeom prst="ellipse">
                    <a:avLst/>
                  </a:prstGeom>
                  <a:no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4" name="Oval 213">
                    <a:extLst>
                      <a:ext uri="{FF2B5EF4-FFF2-40B4-BE49-F238E27FC236}">
                        <a16:creationId xmlns:a16="http://schemas.microsoft.com/office/drawing/2014/main" id="{F5C528E5-24C7-BF41-A8C8-598F27441256}"/>
                      </a:ext>
                    </a:extLst>
                  </p:cNvPr>
                  <p:cNvSpPr/>
                  <p:nvPr/>
                </p:nvSpPr>
                <p:spPr bwMode="auto">
                  <a:xfrm>
                    <a:off x="2837496" y="1772852"/>
                    <a:ext cx="3469008" cy="2553399"/>
                  </a:xfrm>
                  <a:prstGeom prst="ellipse">
                    <a:avLst/>
                  </a:prstGeom>
                  <a:noFill/>
                  <a:ln w="6350">
                    <a:solidFill>
                      <a:srgbClr val="54A41D"/>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sp>
                <p:nvSpPr>
                  <p:cNvPr id="215" name="Oval 214">
                    <a:extLst>
                      <a:ext uri="{FF2B5EF4-FFF2-40B4-BE49-F238E27FC236}">
                        <a16:creationId xmlns:a16="http://schemas.microsoft.com/office/drawing/2014/main" id="{CBE33F06-4CB8-6B4A-A3D7-5EBA665186F1}"/>
                      </a:ext>
                    </a:extLst>
                  </p:cNvPr>
                  <p:cNvSpPr/>
                  <p:nvPr/>
                </p:nvSpPr>
                <p:spPr>
                  <a:xfrm>
                    <a:off x="3905375" y="2590510"/>
                    <a:ext cx="1333251" cy="918083"/>
                  </a:xfrm>
                  <a:prstGeom prst="ellipse">
                    <a:avLst/>
                  </a:prstGeom>
                  <a:noFill/>
                  <a:ln w="6350">
                    <a:solidFill>
                      <a:srgbClr val="54A41D"/>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609241" rtl="0" eaLnBrk="1" fontAlgn="auto" latinLnBrk="0" hangingPunct="1">
                      <a:lnSpc>
                        <a:spcPct val="100000"/>
                      </a:lnSpc>
                      <a:spcBef>
                        <a:spcPts val="0"/>
                      </a:spcBef>
                      <a:spcAft>
                        <a:spcPts val="0"/>
                      </a:spcAft>
                      <a:buClrTx/>
                      <a:buSzTx/>
                      <a:buFontTx/>
                      <a:buNone/>
                      <a:tabLst/>
                      <a:defRPr/>
                    </a:pPr>
                    <a:endParaRPr kumimoji="0" lang="en-US" sz="2665"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216" name="Picture 215">
                    <a:extLst>
                      <a:ext uri="{FF2B5EF4-FFF2-40B4-BE49-F238E27FC236}">
                        <a16:creationId xmlns:a16="http://schemas.microsoft.com/office/drawing/2014/main" id="{9614F96C-2885-F84A-8B66-DEFA8A411452}"/>
                      </a:ext>
                    </a:extLst>
                  </p:cNvPr>
                  <p:cNvPicPr>
                    <a:picLocks noChangeAspect="1"/>
                  </p:cNvPicPr>
                  <p:nvPr/>
                </p:nvPicPr>
                <p:blipFill>
                  <a:blip r:embed="rId116" cstate="print">
                    <a:extLst>
                      <a:ext uri="{28A0092B-C50C-407E-A947-70E740481C1C}">
                        <a14:useLocalDpi xmlns:a14="http://schemas.microsoft.com/office/drawing/2010/main"/>
                      </a:ext>
                    </a:extLst>
                  </a:blip>
                  <a:stretch>
                    <a:fillRect/>
                  </a:stretch>
                </p:blipFill>
                <p:spPr>
                  <a:xfrm>
                    <a:off x="4710017" y="3214678"/>
                    <a:ext cx="265119" cy="116536"/>
                  </a:xfrm>
                  <a:prstGeom prst="rect">
                    <a:avLst/>
                  </a:prstGeom>
                </p:spPr>
              </p:pic>
              <p:pic>
                <p:nvPicPr>
                  <p:cNvPr id="217" name="Picture 216">
                    <a:extLst>
                      <a:ext uri="{FF2B5EF4-FFF2-40B4-BE49-F238E27FC236}">
                        <a16:creationId xmlns:a16="http://schemas.microsoft.com/office/drawing/2014/main" id="{2B695ECE-6E5D-774D-BC3D-067F97ABB22D}"/>
                      </a:ext>
                    </a:extLst>
                  </p:cNvPr>
                  <p:cNvPicPr>
                    <a:picLocks noChangeAspect="1"/>
                  </p:cNvPicPr>
                  <p:nvPr/>
                </p:nvPicPr>
                <p:blipFill>
                  <a:blip r:embed="rId117" cstate="print">
                    <a:extLst>
                      <a:ext uri="{28A0092B-C50C-407E-A947-70E740481C1C}">
                        <a14:useLocalDpi xmlns:a14="http://schemas.microsoft.com/office/drawing/2010/main"/>
                      </a:ext>
                    </a:extLst>
                  </a:blip>
                  <a:stretch>
                    <a:fillRect/>
                  </a:stretch>
                </p:blipFill>
                <p:spPr>
                  <a:xfrm>
                    <a:off x="4767551" y="2818841"/>
                    <a:ext cx="296847" cy="83017"/>
                  </a:xfrm>
                  <a:prstGeom prst="rect">
                    <a:avLst/>
                  </a:prstGeom>
                </p:spPr>
              </p:pic>
              <p:pic>
                <p:nvPicPr>
                  <p:cNvPr id="218" name="Picture 217">
                    <a:extLst>
                      <a:ext uri="{FF2B5EF4-FFF2-40B4-BE49-F238E27FC236}">
                        <a16:creationId xmlns:a16="http://schemas.microsoft.com/office/drawing/2014/main" id="{510868D1-98C0-D64A-A5E0-6F464110A8ED}"/>
                      </a:ext>
                    </a:extLst>
                  </p:cNvPr>
                  <p:cNvPicPr>
                    <a:picLocks noChangeAspect="1"/>
                  </p:cNvPicPr>
                  <p:nvPr/>
                </p:nvPicPr>
                <p:blipFill>
                  <a:blip r:embed="rId118" cstate="print">
                    <a:extLst>
                      <a:ext uri="{28A0092B-C50C-407E-A947-70E740481C1C}">
                        <a14:useLocalDpi xmlns:a14="http://schemas.microsoft.com/office/drawing/2010/main"/>
                      </a:ext>
                    </a:extLst>
                  </a:blip>
                  <a:stretch>
                    <a:fillRect/>
                  </a:stretch>
                </p:blipFill>
                <p:spPr>
                  <a:xfrm>
                    <a:off x="4076606" y="2781886"/>
                    <a:ext cx="361673" cy="114352"/>
                  </a:xfrm>
                  <a:prstGeom prst="rect">
                    <a:avLst/>
                  </a:prstGeom>
                </p:spPr>
              </p:pic>
              <p:pic>
                <p:nvPicPr>
                  <p:cNvPr id="219" name="Picture 218">
                    <a:extLst>
                      <a:ext uri="{FF2B5EF4-FFF2-40B4-BE49-F238E27FC236}">
                        <a16:creationId xmlns:a16="http://schemas.microsoft.com/office/drawing/2014/main" id="{97D7D359-74E1-A645-B976-F59C0AED226E}"/>
                      </a:ext>
                    </a:extLst>
                  </p:cNvPr>
                  <p:cNvPicPr>
                    <a:picLocks noChangeAspect="1"/>
                  </p:cNvPicPr>
                  <p:nvPr/>
                </p:nvPicPr>
                <p:blipFill rotWithShape="1">
                  <a:blip r:embed="rId119" cstate="print">
                    <a:extLst>
                      <a:ext uri="{28A0092B-C50C-407E-A947-70E740481C1C}">
                        <a14:useLocalDpi xmlns:a14="http://schemas.microsoft.com/office/drawing/2010/main"/>
                      </a:ext>
                    </a:extLst>
                  </a:blip>
                  <a:srcRect/>
                  <a:stretch/>
                </p:blipFill>
                <p:spPr>
                  <a:xfrm>
                    <a:off x="4509070" y="2664685"/>
                    <a:ext cx="120895" cy="161193"/>
                  </a:xfrm>
                  <a:prstGeom prst="rect">
                    <a:avLst/>
                  </a:prstGeom>
                </p:spPr>
              </p:pic>
              <p:pic>
                <p:nvPicPr>
                  <p:cNvPr id="220" name="Picture 219" descr="Logo, company name&#10;&#10;Description automatically generated">
                    <a:extLst>
                      <a:ext uri="{FF2B5EF4-FFF2-40B4-BE49-F238E27FC236}">
                        <a16:creationId xmlns:a16="http://schemas.microsoft.com/office/drawing/2014/main" id="{B7064874-4D67-0E44-BE49-67E8E9FAF4DB}"/>
                      </a:ext>
                    </a:extLst>
                  </p:cNvPr>
                  <p:cNvPicPr>
                    <a:picLocks noChangeAspect="1"/>
                  </p:cNvPicPr>
                  <p:nvPr/>
                </p:nvPicPr>
                <p:blipFill>
                  <a:blip r:embed="rId120" cstate="email">
                    <a:extLst>
                      <a:ext uri="{28A0092B-C50C-407E-A947-70E740481C1C}">
                        <a14:useLocalDpi xmlns:a14="http://schemas.microsoft.com/office/drawing/2010/main"/>
                      </a:ext>
                    </a:extLst>
                  </a:blip>
                  <a:stretch>
                    <a:fillRect/>
                  </a:stretch>
                </p:blipFill>
                <p:spPr>
                  <a:xfrm>
                    <a:off x="4202304" y="3243409"/>
                    <a:ext cx="312396" cy="132334"/>
                  </a:xfrm>
                  <a:prstGeom prst="rect">
                    <a:avLst/>
                  </a:prstGeom>
                </p:spPr>
              </p:pic>
              <p:pic>
                <p:nvPicPr>
                  <p:cNvPr id="221" name="Picture 2" descr="Careers | Western Digital Careers - Jobs">
                    <a:extLst>
                      <a:ext uri="{FF2B5EF4-FFF2-40B4-BE49-F238E27FC236}">
                        <a16:creationId xmlns:a16="http://schemas.microsoft.com/office/drawing/2014/main" id="{3DECD666-5CCF-D849-8643-D0D0E5DF6178}"/>
                      </a:ext>
                    </a:extLst>
                  </p:cNvPr>
                  <p:cNvPicPr>
                    <a:picLocks noChangeAspect="1" noChangeArrowheads="1"/>
                  </p:cNvPicPr>
                  <p:nvPr/>
                </p:nvPicPr>
                <p:blipFill>
                  <a:blip r:embed="rId121" cstate="email">
                    <a:extLst>
                      <a:ext uri="{28A0092B-C50C-407E-A947-70E740481C1C}">
                        <a14:useLocalDpi xmlns:a14="http://schemas.microsoft.com/office/drawing/2010/main"/>
                      </a:ext>
                    </a:extLst>
                  </a:blip>
                  <a:srcRect/>
                  <a:stretch>
                    <a:fillRect/>
                  </a:stretch>
                </p:blipFill>
                <p:spPr bwMode="auto">
                  <a:xfrm>
                    <a:off x="3210934" y="1881280"/>
                    <a:ext cx="304417" cy="152209"/>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21" descr="Icon&#10;&#10;Description automatically generated">
                    <a:extLst>
                      <a:ext uri="{FF2B5EF4-FFF2-40B4-BE49-F238E27FC236}">
                        <a16:creationId xmlns:a16="http://schemas.microsoft.com/office/drawing/2014/main" id="{00B9D9F6-8009-4042-9B1F-AA0F5B80E3FA}"/>
                      </a:ext>
                    </a:extLst>
                  </p:cNvPr>
                  <p:cNvPicPr>
                    <a:picLocks noChangeAspect="1"/>
                  </p:cNvPicPr>
                  <p:nvPr/>
                </p:nvPicPr>
                <p:blipFill>
                  <a:blip r:embed="rId122" cstate="email">
                    <a:extLst>
                      <a:ext uri="{28A0092B-C50C-407E-A947-70E740481C1C}">
                        <a14:useLocalDpi xmlns:a14="http://schemas.microsoft.com/office/drawing/2010/main"/>
                      </a:ext>
                    </a:extLst>
                  </a:blip>
                  <a:stretch>
                    <a:fillRect/>
                  </a:stretch>
                </p:blipFill>
                <p:spPr>
                  <a:xfrm>
                    <a:off x="5169271" y="1710762"/>
                    <a:ext cx="311794" cy="85743"/>
                  </a:xfrm>
                  <a:prstGeom prst="rect">
                    <a:avLst/>
                  </a:prstGeom>
                </p:spPr>
              </p:pic>
              <p:pic>
                <p:nvPicPr>
                  <p:cNvPr id="223" name="Picture 2" descr="Summit Partners | Companies | MACOM">
                    <a:extLst>
                      <a:ext uri="{FF2B5EF4-FFF2-40B4-BE49-F238E27FC236}">
                        <a16:creationId xmlns:a16="http://schemas.microsoft.com/office/drawing/2014/main" id="{E1EE2429-1C9E-F948-8F58-FAE1F4B3FCE4}"/>
                      </a:ext>
                    </a:extLst>
                  </p:cNvPr>
                  <p:cNvPicPr>
                    <a:picLocks noChangeAspect="1" noChangeArrowheads="1"/>
                  </p:cNvPicPr>
                  <p:nvPr/>
                </p:nvPicPr>
                <p:blipFill rotWithShape="1">
                  <a:blip r:embed="rId123" cstate="email">
                    <a:extLst>
                      <a:ext uri="{28A0092B-C50C-407E-A947-70E740481C1C}">
                        <a14:useLocalDpi xmlns:a14="http://schemas.microsoft.com/office/drawing/2010/main"/>
                      </a:ext>
                    </a:extLst>
                  </a:blip>
                  <a:srcRect/>
                  <a:stretch/>
                </p:blipFill>
                <p:spPr bwMode="auto">
                  <a:xfrm>
                    <a:off x="6155100" y="3598530"/>
                    <a:ext cx="348922" cy="5857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4" descr="UTAC | LinkedIn">
                    <a:extLst>
                      <a:ext uri="{FF2B5EF4-FFF2-40B4-BE49-F238E27FC236}">
                        <a16:creationId xmlns:a16="http://schemas.microsoft.com/office/drawing/2014/main" id="{07B9A247-C69D-FE4A-A33F-F848C7A85C62}"/>
                      </a:ext>
                    </a:extLst>
                  </p:cNvPr>
                  <p:cNvPicPr>
                    <a:picLocks noChangeAspect="1" noChangeArrowheads="1"/>
                  </p:cNvPicPr>
                  <p:nvPr/>
                </p:nvPicPr>
                <p:blipFill rotWithShape="1">
                  <a:blip r:embed="rId124" cstate="email">
                    <a:extLst>
                      <a:ext uri="{28A0092B-C50C-407E-A947-70E740481C1C}">
                        <a14:useLocalDpi xmlns:a14="http://schemas.microsoft.com/office/drawing/2010/main"/>
                      </a:ext>
                    </a:extLst>
                  </a:blip>
                  <a:srcRect t="15435" b="14705"/>
                  <a:stretch/>
                </p:blipFill>
                <p:spPr bwMode="auto">
                  <a:xfrm>
                    <a:off x="3043882" y="2461836"/>
                    <a:ext cx="253742" cy="17726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25">
                    <a:extLst>
                      <a:ext uri="{FF2B5EF4-FFF2-40B4-BE49-F238E27FC236}">
                        <a16:creationId xmlns:a16="http://schemas.microsoft.com/office/drawing/2014/main" id="{3C285CA0-2B8F-3344-BDBE-5448357AE29E}"/>
                      </a:ext>
                    </a:extLst>
                  </p:cNvPr>
                  <p:cNvPicPr>
                    <a:picLocks noChangeAspect="1"/>
                  </p:cNvPicPr>
                  <p:nvPr/>
                </p:nvPicPr>
                <p:blipFill>
                  <a:blip r:embed="rId125" cstate="hqprint">
                    <a:extLst>
                      <a:ext uri="{28A0092B-C50C-407E-A947-70E740481C1C}">
                        <a14:useLocalDpi xmlns:a14="http://schemas.microsoft.com/office/drawing/2010/main"/>
                      </a:ext>
                    </a:extLst>
                  </a:blip>
                  <a:stretch>
                    <a:fillRect/>
                  </a:stretch>
                </p:blipFill>
                <p:spPr>
                  <a:xfrm>
                    <a:off x="5501739" y="3823573"/>
                    <a:ext cx="306351" cy="71482"/>
                  </a:xfrm>
                  <a:prstGeom prst="rect">
                    <a:avLst/>
                  </a:prstGeom>
                </p:spPr>
              </p:pic>
              <p:pic>
                <p:nvPicPr>
                  <p:cNvPr id="227" name="Picture 2" descr="Onto Innovation - Wikipedia">
                    <a:extLst>
                      <a:ext uri="{FF2B5EF4-FFF2-40B4-BE49-F238E27FC236}">
                        <a16:creationId xmlns:a16="http://schemas.microsoft.com/office/drawing/2014/main" id="{64F9AA90-AB63-5947-B6AA-B40A6814E179}"/>
                      </a:ext>
                    </a:extLst>
                  </p:cNvPr>
                  <p:cNvPicPr>
                    <a:picLocks noChangeAspect="1" noChangeArrowheads="1"/>
                  </p:cNvPicPr>
                  <p:nvPr/>
                </p:nvPicPr>
                <p:blipFill>
                  <a:blip r:embed="rId126" cstate="email">
                    <a:extLst>
                      <a:ext uri="{28A0092B-C50C-407E-A947-70E740481C1C}">
                        <a14:useLocalDpi xmlns:a14="http://schemas.microsoft.com/office/drawing/2010/main"/>
                      </a:ext>
                    </a:extLst>
                  </a:blip>
                  <a:srcRect/>
                  <a:stretch>
                    <a:fillRect/>
                  </a:stretch>
                </p:blipFill>
                <p:spPr bwMode="auto">
                  <a:xfrm>
                    <a:off x="3230213" y="3695857"/>
                    <a:ext cx="282063" cy="112826"/>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27" descr="Logo&#10;&#10;Description automatically generated">
                    <a:extLst>
                      <a:ext uri="{FF2B5EF4-FFF2-40B4-BE49-F238E27FC236}">
                        <a16:creationId xmlns:a16="http://schemas.microsoft.com/office/drawing/2014/main" id="{E09ADD2E-1F03-3E42-86EF-632DDB9F5146}"/>
                      </a:ext>
                    </a:extLst>
                  </p:cNvPr>
                  <p:cNvPicPr>
                    <a:picLocks noChangeAspect="1"/>
                  </p:cNvPicPr>
                  <p:nvPr/>
                </p:nvPicPr>
                <p:blipFill rotWithShape="1">
                  <a:blip r:embed="rId127" cstate="hqprint">
                    <a:extLst>
                      <a:ext uri="{28A0092B-C50C-407E-A947-70E740481C1C}">
                        <a14:useLocalDpi xmlns:a14="http://schemas.microsoft.com/office/drawing/2010/main"/>
                      </a:ext>
                    </a:extLst>
                  </a:blip>
                  <a:srcRect/>
                  <a:stretch/>
                </p:blipFill>
                <p:spPr>
                  <a:xfrm>
                    <a:off x="6390233" y="2760577"/>
                    <a:ext cx="196853" cy="153958"/>
                  </a:xfrm>
                  <a:prstGeom prst="rect">
                    <a:avLst/>
                  </a:prstGeom>
                </p:spPr>
              </p:pic>
              <p:pic>
                <p:nvPicPr>
                  <p:cNvPr id="229" name="Picture 2">
                    <a:extLst>
                      <a:ext uri="{FF2B5EF4-FFF2-40B4-BE49-F238E27FC236}">
                        <a16:creationId xmlns:a16="http://schemas.microsoft.com/office/drawing/2014/main" id="{68B00AE7-06F0-CA4A-B4AF-7C539AB6AE6B}"/>
                      </a:ext>
                    </a:extLst>
                  </p:cNvPr>
                  <p:cNvPicPr>
                    <a:picLocks noChangeAspect="1" noChangeArrowheads="1"/>
                  </p:cNvPicPr>
                  <p:nvPr/>
                </p:nvPicPr>
                <p:blipFill>
                  <a:blip r:embed="rId128" cstate="hqprint">
                    <a:extLst>
                      <a:ext uri="{28A0092B-C50C-407E-A947-70E740481C1C}">
                        <a14:useLocalDpi xmlns:a14="http://schemas.microsoft.com/office/drawing/2010/main"/>
                      </a:ext>
                    </a:extLst>
                  </a:blip>
                  <a:srcRect/>
                  <a:stretch>
                    <a:fillRect/>
                  </a:stretch>
                </p:blipFill>
                <p:spPr bwMode="auto">
                  <a:xfrm>
                    <a:off x="3579425" y="4267069"/>
                    <a:ext cx="393046" cy="1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229">
                    <a:extLst>
                      <a:ext uri="{FF2B5EF4-FFF2-40B4-BE49-F238E27FC236}">
                        <a16:creationId xmlns:a16="http://schemas.microsoft.com/office/drawing/2014/main" id="{4E7C9E4A-A268-554D-BD12-587187E0AF81}"/>
                      </a:ext>
                    </a:extLst>
                  </p:cNvPr>
                  <p:cNvPicPr>
                    <a:picLocks noChangeAspect="1"/>
                  </p:cNvPicPr>
                  <p:nvPr/>
                </p:nvPicPr>
                <p:blipFill>
                  <a:blip r:embed="rId129"/>
                  <a:stretch>
                    <a:fillRect/>
                  </a:stretch>
                </p:blipFill>
                <p:spPr>
                  <a:xfrm>
                    <a:off x="4132540" y="2966178"/>
                    <a:ext cx="847059" cy="202353"/>
                  </a:xfrm>
                  <a:prstGeom prst="rect">
                    <a:avLst/>
                  </a:prstGeom>
                </p:spPr>
              </p:pic>
              <p:pic>
                <p:nvPicPr>
                  <p:cNvPr id="231" name="Picture 230" descr="Logo, company name&#10;&#10;Description automatically generated">
                    <a:extLst>
                      <a:ext uri="{FF2B5EF4-FFF2-40B4-BE49-F238E27FC236}">
                        <a16:creationId xmlns:a16="http://schemas.microsoft.com/office/drawing/2014/main" id="{15F59F7D-FD3B-2C4E-99DB-40EC35817E95}"/>
                      </a:ext>
                    </a:extLst>
                  </p:cNvPr>
                  <p:cNvPicPr>
                    <a:picLocks noChangeAspect="1"/>
                  </p:cNvPicPr>
                  <p:nvPr/>
                </p:nvPicPr>
                <p:blipFill rotWithShape="1">
                  <a:blip r:embed="rId130" cstate="hqprint">
                    <a:extLst>
                      <a:ext uri="{28A0092B-C50C-407E-A947-70E740481C1C}">
                        <a14:useLocalDpi xmlns:a14="http://schemas.microsoft.com/office/drawing/2010/main"/>
                      </a:ext>
                    </a:extLst>
                  </a:blip>
                  <a:srcRect/>
                  <a:stretch/>
                </p:blipFill>
                <p:spPr>
                  <a:xfrm>
                    <a:off x="2139024" y="2528086"/>
                    <a:ext cx="279312" cy="99363"/>
                  </a:xfrm>
                  <a:prstGeom prst="rect">
                    <a:avLst/>
                  </a:prstGeom>
                </p:spPr>
              </p:pic>
              <p:pic>
                <p:nvPicPr>
                  <p:cNvPr id="232" name="Picture 231" descr="Logo&#10;&#10;Description automatically generated">
                    <a:extLst>
                      <a:ext uri="{FF2B5EF4-FFF2-40B4-BE49-F238E27FC236}">
                        <a16:creationId xmlns:a16="http://schemas.microsoft.com/office/drawing/2014/main" id="{FF484EAD-3D85-A344-BB84-C2F8FAFF5869}"/>
                      </a:ext>
                    </a:extLst>
                  </p:cNvPr>
                  <p:cNvPicPr>
                    <a:picLocks noChangeAspect="1"/>
                  </p:cNvPicPr>
                  <p:nvPr/>
                </p:nvPicPr>
                <p:blipFill rotWithShape="1">
                  <a:blip r:embed="rId131" cstate="hqprint">
                    <a:extLst>
                      <a:ext uri="{28A0092B-C50C-407E-A947-70E740481C1C}">
                        <a14:useLocalDpi xmlns:a14="http://schemas.microsoft.com/office/drawing/2010/main"/>
                      </a:ext>
                    </a:extLst>
                  </a:blip>
                  <a:srcRect/>
                  <a:stretch/>
                </p:blipFill>
                <p:spPr>
                  <a:xfrm>
                    <a:off x="2766323" y="1776688"/>
                    <a:ext cx="317506" cy="74534"/>
                  </a:xfrm>
                  <a:prstGeom prst="rect">
                    <a:avLst/>
                  </a:prstGeom>
                </p:spPr>
              </p:pic>
              <p:pic>
                <p:nvPicPr>
                  <p:cNvPr id="233" name="Picture 232" descr="Logo, company name&#10;&#10;Description automatically generated">
                    <a:extLst>
                      <a:ext uri="{FF2B5EF4-FFF2-40B4-BE49-F238E27FC236}">
                        <a16:creationId xmlns:a16="http://schemas.microsoft.com/office/drawing/2014/main" id="{6275390E-C363-3147-AFB4-E9CC2EF0B383}"/>
                      </a:ext>
                    </a:extLst>
                  </p:cNvPr>
                  <p:cNvPicPr>
                    <a:picLocks noChangeAspect="1"/>
                  </p:cNvPicPr>
                  <p:nvPr/>
                </p:nvPicPr>
                <p:blipFill>
                  <a:blip r:embed="rId132" cstate="hqprint">
                    <a:extLst>
                      <a:ext uri="{28A0092B-C50C-407E-A947-70E740481C1C}">
                        <a14:useLocalDpi xmlns:a14="http://schemas.microsoft.com/office/drawing/2010/main"/>
                      </a:ext>
                    </a:extLst>
                  </a:blip>
                  <a:stretch>
                    <a:fillRect/>
                  </a:stretch>
                </p:blipFill>
                <p:spPr>
                  <a:xfrm>
                    <a:off x="5809799" y="1587896"/>
                    <a:ext cx="282446" cy="108345"/>
                  </a:xfrm>
                  <a:prstGeom prst="rect">
                    <a:avLst/>
                  </a:prstGeom>
                </p:spPr>
              </p:pic>
              <p:pic>
                <p:nvPicPr>
                  <p:cNvPr id="234" name="Picture 233" descr="Logo&#10;&#10;Description automatically generated with medium confidence">
                    <a:extLst>
                      <a:ext uri="{FF2B5EF4-FFF2-40B4-BE49-F238E27FC236}">
                        <a16:creationId xmlns:a16="http://schemas.microsoft.com/office/drawing/2014/main" id="{1F47774E-782E-0446-A474-C6DB6E04DB1B}"/>
                      </a:ext>
                    </a:extLst>
                  </p:cNvPr>
                  <p:cNvPicPr>
                    <a:picLocks noChangeAspect="1"/>
                  </p:cNvPicPr>
                  <p:nvPr/>
                </p:nvPicPr>
                <p:blipFill rotWithShape="1">
                  <a:blip r:embed="rId133" cstate="hqprint">
                    <a:extLst>
                      <a:ext uri="{28A0092B-C50C-407E-A947-70E740481C1C}">
                        <a14:useLocalDpi xmlns:a14="http://schemas.microsoft.com/office/drawing/2010/main"/>
                      </a:ext>
                    </a:extLst>
                  </a:blip>
                  <a:srcRect/>
                  <a:stretch/>
                </p:blipFill>
                <p:spPr>
                  <a:xfrm>
                    <a:off x="6479059" y="2040888"/>
                    <a:ext cx="172780" cy="159961"/>
                  </a:xfrm>
                  <a:prstGeom prst="rect">
                    <a:avLst/>
                  </a:prstGeom>
                </p:spPr>
              </p:pic>
              <p:pic>
                <p:nvPicPr>
                  <p:cNvPr id="235" name="Picture 234" descr="A picture containing text, clipart&#10;&#10;Description automatically generated">
                    <a:extLst>
                      <a:ext uri="{FF2B5EF4-FFF2-40B4-BE49-F238E27FC236}">
                        <a16:creationId xmlns:a16="http://schemas.microsoft.com/office/drawing/2014/main" id="{CF2846B9-0D0A-9845-B148-9481113644E8}"/>
                      </a:ext>
                    </a:extLst>
                  </p:cNvPr>
                  <p:cNvPicPr>
                    <a:picLocks noChangeAspect="1"/>
                  </p:cNvPicPr>
                  <p:nvPr/>
                </p:nvPicPr>
                <p:blipFill>
                  <a:blip r:embed="rId134" cstate="hqprint">
                    <a:extLst>
                      <a:ext uri="{28A0092B-C50C-407E-A947-70E740481C1C}">
                        <a14:useLocalDpi xmlns:a14="http://schemas.microsoft.com/office/drawing/2010/main"/>
                      </a:ext>
                    </a:extLst>
                  </a:blip>
                  <a:stretch>
                    <a:fillRect/>
                  </a:stretch>
                </p:blipFill>
                <p:spPr>
                  <a:xfrm>
                    <a:off x="6369735" y="3049551"/>
                    <a:ext cx="267598" cy="117173"/>
                  </a:xfrm>
                  <a:prstGeom prst="rect">
                    <a:avLst/>
                  </a:prstGeom>
                </p:spPr>
              </p:pic>
            </p:grpSp>
            <p:pic>
              <p:nvPicPr>
                <p:cNvPr id="1028" name="Picture 4" descr="logo-mxic">
                  <a:extLst>
                    <a:ext uri="{FF2B5EF4-FFF2-40B4-BE49-F238E27FC236}">
                      <a16:creationId xmlns:a16="http://schemas.microsoft.com/office/drawing/2014/main" id="{FD69C019-AAD8-494F-928A-94A97DAEA99D}"/>
                    </a:ext>
                  </a:extLst>
                </p:cNvPr>
                <p:cNvPicPr>
                  <a:picLocks noChangeAspect="1" noChangeArrowheads="1"/>
                </p:cNvPicPr>
                <p:nvPr/>
              </p:nvPicPr>
              <p:blipFill rotWithShape="1">
                <a:blip r:embed="rId135" cstate="hqprint">
                  <a:extLst>
                    <a:ext uri="{28A0092B-C50C-407E-A947-70E740481C1C}">
                      <a14:useLocalDpi xmlns:a14="http://schemas.microsoft.com/office/drawing/2010/main"/>
                    </a:ext>
                  </a:extLst>
                </a:blip>
                <a:srcRect/>
                <a:stretch/>
              </p:blipFill>
              <p:spPr bwMode="auto">
                <a:xfrm>
                  <a:off x="7974327" y="5067770"/>
                  <a:ext cx="470396" cy="135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F47F4EC-7B31-402B-8BFF-6261C5F226B9}"/>
                    </a:ext>
                  </a:extLst>
                </p:cNvPr>
                <p:cNvPicPr>
                  <a:picLocks noChangeAspect="1" noChangeArrowheads="1"/>
                </p:cNvPicPr>
                <p:nvPr/>
              </p:nvPicPr>
              <p:blipFill>
                <a:blip r:embed="rId136" cstate="hqprint">
                  <a:extLst>
                    <a:ext uri="{28A0092B-C50C-407E-A947-70E740481C1C}">
                      <a14:useLocalDpi xmlns:a14="http://schemas.microsoft.com/office/drawing/2010/main"/>
                    </a:ext>
                  </a:extLst>
                </a:blip>
                <a:srcRect/>
                <a:stretch>
                  <a:fillRect/>
                </a:stretch>
              </p:blipFill>
              <p:spPr bwMode="auto">
                <a:xfrm>
                  <a:off x="7202165" y="5581337"/>
                  <a:ext cx="549038" cy="1478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B HiTek">
                  <a:extLst>
                    <a:ext uri="{FF2B5EF4-FFF2-40B4-BE49-F238E27FC236}">
                      <a16:creationId xmlns:a16="http://schemas.microsoft.com/office/drawing/2014/main" id="{46D0E7E1-2951-4365-B648-3EDD3B92C87D}"/>
                    </a:ext>
                  </a:extLst>
                </p:cNvPr>
                <p:cNvPicPr>
                  <a:picLocks noChangeAspect="1" noChangeArrowheads="1"/>
                </p:cNvPicPr>
                <p:nvPr/>
              </p:nvPicPr>
              <p:blipFill>
                <a:blip r:embed="rId137" cstate="hqprint">
                  <a:extLst>
                    <a:ext uri="{28A0092B-C50C-407E-A947-70E740481C1C}">
                      <a14:useLocalDpi xmlns:a14="http://schemas.microsoft.com/office/drawing/2010/main"/>
                    </a:ext>
                  </a:extLst>
                </a:blip>
                <a:srcRect/>
                <a:stretch>
                  <a:fillRect/>
                </a:stretch>
              </p:blipFill>
              <p:spPr bwMode="auto">
                <a:xfrm>
                  <a:off x="8292004" y="3318020"/>
                  <a:ext cx="429677" cy="1667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3AAB0C-F84B-4E66-8F56-EC0AFEA4114D}"/>
                    </a:ext>
                  </a:extLst>
                </p:cNvPr>
                <p:cNvPicPr>
                  <a:picLocks noChangeAspect="1"/>
                </p:cNvPicPr>
                <p:nvPr/>
              </p:nvPicPr>
              <p:blipFill>
                <a:blip r:embed="rId138"/>
                <a:stretch>
                  <a:fillRect/>
                </a:stretch>
              </p:blipFill>
              <p:spPr>
                <a:xfrm>
                  <a:off x="6944890" y="2729344"/>
                  <a:ext cx="508625" cy="129982"/>
                </a:xfrm>
                <a:prstGeom prst="rect">
                  <a:avLst/>
                </a:prstGeom>
              </p:spPr>
            </p:pic>
            <p:pic>
              <p:nvPicPr>
                <p:cNvPr id="8" name="Picture 4" descr="Disco Corp. (6146.T) - Revenue">
                  <a:extLst>
                    <a:ext uri="{FF2B5EF4-FFF2-40B4-BE49-F238E27FC236}">
                      <a16:creationId xmlns:a16="http://schemas.microsoft.com/office/drawing/2014/main" id="{10A0170E-93C7-494D-A783-969B6E6443DD}"/>
                    </a:ext>
                  </a:extLst>
                </p:cNvPr>
                <p:cNvPicPr>
                  <a:picLocks noChangeAspect="1" noChangeArrowheads="1"/>
                </p:cNvPicPr>
                <p:nvPr/>
              </p:nvPicPr>
              <p:blipFill>
                <a:blip r:embed="rId139" cstate="email">
                  <a:extLst>
                    <a:ext uri="{28A0092B-C50C-407E-A947-70E740481C1C}">
                      <a14:useLocalDpi xmlns:a14="http://schemas.microsoft.com/office/drawing/2010/main" val="0"/>
                    </a:ext>
                  </a:extLst>
                </a:blip>
                <a:srcRect/>
                <a:stretch>
                  <a:fillRect/>
                </a:stretch>
              </p:blipFill>
              <p:spPr bwMode="auto">
                <a:xfrm>
                  <a:off x="8053853" y="3909054"/>
                  <a:ext cx="216498" cy="216498"/>
                </a:xfrm>
                <a:prstGeom prst="rect">
                  <a:avLst/>
                </a:prstGeom>
                <a:noFill/>
                <a:extLst>
                  <a:ext uri="{909E8E84-426E-40DD-AFC4-6F175D3DCCD1}">
                    <a14:hiddenFill xmlns:a14="http://schemas.microsoft.com/office/drawing/2010/main">
                      <a:solidFill>
                        <a:srgbClr val="FFFFFF"/>
                      </a:solidFill>
                    </a14:hiddenFill>
                  </a:ext>
                </a:extLst>
              </p:spPr>
            </p:pic>
          </p:grpSp>
          <p:pic>
            <p:nvPicPr>
              <p:cNvPr id="209" name="Picture 208" descr="A picture containing text, clipart&#10;&#10;Description automatically generated">
                <a:extLst>
                  <a:ext uri="{FF2B5EF4-FFF2-40B4-BE49-F238E27FC236}">
                    <a16:creationId xmlns:a16="http://schemas.microsoft.com/office/drawing/2014/main" id="{EE183525-1CF2-4048-86FD-DB16CB9D5175}"/>
                  </a:ext>
                </a:extLst>
              </p:cNvPr>
              <p:cNvPicPr>
                <a:picLocks noChangeAspect="1"/>
              </p:cNvPicPr>
              <p:nvPr/>
            </p:nvPicPr>
            <p:blipFill rotWithShape="1">
              <a:blip r:embed="rId140">
                <a:extLst>
                  <a:ext uri="{28A0092B-C50C-407E-A947-70E740481C1C}">
                    <a14:useLocalDpi xmlns:a14="http://schemas.microsoft.com/office/drawing/2010/main" val="0"/>
                  </a:ext>
                </a:extLst>
              </a:blip>
              <a:srcRect l="4793" t="19012" r="4284" b="21379"/>
              <a:stretch/>
            </p:blipFill>
            <p:spPr>
              <a:xfrm>
                <a:off x="3508773" y="4758077"/>
                <a:ext cx="434986" cy="75835"/>
              </a:xfrm>
              <a:prstGeom prst="rect">
                <a:avLst/>
              </a:prstGeom>
            </p:spPr>
          </p:pic>
          <p:pic>
            <p:nvPicPr>
              <p:cNvPr id="7" name="圖片 7">
                <a:extLst>
                  <a:ext uri="{FF2B5EF4-FFF2-40B4-BE49-F238E27FC236}">
                    <a16:creationId xmlns:a16="http://schemas.microsoft.com/office/drawing/2014/main" id="{D44B9A68-85E0-47F9-9073-540070D87FC3}"/>
                  </a:ext>
                </a:extLst>
              </p:cNvPr>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6608881" y="5519762"/>
                <a:ext cx="357666" cy="14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 company name&#10;&#10;Description automatically generated">
                <a:extLst>
                  <a:ext uri="{FF2B5EF4-FFF2-40B4-BE49-F238E27FC236}">
                    <a16:creationId xmlns:a16="http://schemas.microsoft.com/office/drawing/2014/main" id="{E0E5D622-7F11-4B28-9DD9-3F351C4C134E}"/>
                  </a:ext>
                </a:extLst>
              </p:cNvPr>
              <p:cNvPicPr>
                <a:picLocks noChangeAspect="1"/>
              </p:cNvPicPr>
              <p:nvPr/>
            </p:nvPicPr>
            <p:blipFill>
              <a:blip r:embed="rId142">
                <a:extLst>
                  <a:ext uri="{28A0092B-C50C-407E-A947-70E740481C1C}">
                    <a14:useLocalDpi xmlns:a14="http://schemas.microsoft.com/office/drawing/2010/main" val="0"/>
                  </a:ext>
                </a:extLst>
              </a:blip>
              <a:stretch>
                <a:fillRect/>
              </a:stretch>
            </p:blipFill>
            <p:spPr>
              <a:xfrm>
                <a:off x="6963885" y="5291584"/>
                <a:ext cx="466223" cy="204925"/>
              </a:xfrm>
              <a:prstGeom prst="rect">
                <a:avLst/>
              </a:prstGeom>
            </p:spPr>
          </p:pic>
          <p:pic>
            <p:nvPicPr>
              <p:cNvPr id="10" name="Picture 9" descr="Logo&#10;&#10;Description automatically generated">
                <a:extLst>
                  <a:ext uri="{FF2B5EF4-FFF2-40B4-BE49-F238E27FC236}">
                    <a16:creationId xmlns:a16="http://schemas.microsoft.com/office/drawing/2014/main" id="{93DFB2AF-0D72-48D5-ACC0-8371EF676374}"/>
                  </a:ext>
                </a:extLst>
              </p:cNvPr>
              <p:cNvPicPr>
                <a:picLocks noChangeAspect="1"/>
              </p:cNvPicPr>
              <p:nvPr/>
            </p:nvPicPr>
            <p:blipFill>
              <a:blip r:embed="rId143"/>
              <a:stretch>
                <a:fillRect/>
              </a:stretch>
            </p:blipFill>
            <p:spPr>
              <a:xfrm>
                <a:off x="8483960" y="4422399"/>
                <a:ext cx="338109" cy="137160"/>
              </a:xfrm>
              <a:prstGeom prst="rect">
                <a:avLst/>
              </a:prstGeom>
            </p:spPr>
          </p:pic>
          <p:pic>
            <p:nvPicPr>
              <p:cNvPr id="12" name="Picture 11" descr="Logo&#10;&#10;Description automatically generated">
                <a:extLst>
                  <a:ext uri="{FF2B5EF4-FFF2-40B4-BE49-F238E27FC236}">
                    <a16:creationId xmlns:a16="http://schemas.microsoft.com/office/drawing/2014/main" id="{13D16D87-C979-4DC5-992D-C93BD54D1ADE}"/>
                  </a:ext>
                </a:extLst>
              </p:cNvPr>
              <p:cNvPicPr>
                <a:picLocks noChangeAspect="1"/>
              </p:cNvPicPr>
              <p:nvPr/>
            </p:nvPicPr>
            <p:blipFill>
              <a:blip r:embed="rId144"/>
              <a:stretch>
                <a:fillRect/>
              </a:stretch>
            </p:blipFill>
            <p:spPr>
              <a:xfrm>
                <a:off x="3903380" y="4236746"/>
                <a:ext cx="393574" cy="228600"/>
              </a:xfrm>
              <a:prstGeom prst="rect">
                <a:avLst/>
              </a:prstGeom>
            </p:spPr>
          </p:pic>
          <p:pic>
            <p:nvPicPr>
              <p:cNvPr id="9" name="Picture 8" descr="Icon&#10;&#10;Description automatically generated">
                <a:extLst>
                  <a:ext uri="{FF2B5EF4-FFF2-40B4-BE49-F238E27FC236}">
                    <a16:creationId xmlns:a16="http://schemas.microsoft.com/office/drawing/2014/main" id="{93ED3E48-7111-4E43-B217-09E6A955E21A}"/>
                  </a:ext>
                </a:extLst>
              </p:cNvPr>
              <p:cNvPicPr>
                <a:picLocks noChangeAspect="1"/>
              </p:cNvPicPr>
              <p:nvPr/>
            </p:nvPicPr>
            <p:blipFill>
              <a:blip r:embed="rId145"/>
              <a:stretch>
                <a:fillRect/>
              </a:stretch>
            </p:blipFill>
            <p:spPr>
              <a:xfrm>
                <a:off x="4435981" y="3723147"/>
                <a:ext cx="430854" cy="71728"/>
              </a:xfrm>
              <a:prstGeom prst="rect">
                <a:avLst/>
              </a:prstGeom>
            </p:spPr>
          </p:pic>
          <p:pic>
            <p:nvPicPr>
              <p:cNvPr id="15" name="Picture 14" descr="Logo&#10;&#10;Description automatically generated">
                <a:extLst>
                  <a:ext uri="{FF2B5EF4-FFF2-40B4-BE49-F238E27FC236}">
                    <a16:creationId xmlns:a16="http://schemas.microsoft.com/office/drawing/2014/main" id="{AB895E09-53DB-4C8C-AE52-CFA985E93F72}"/>
                  </a:ext>
                </a:extLst>
              </p:cNvPr>
              <p:cNvPicPr>
                <a:picLocks noChangeAspect="1"/>
              </p:cNvPicPr>
              <p:nvPr/>
            </p:nvPicPr>
            <p:blipFill>
              <a:blip r:embed="rId146"/>
              <a:stretch>
                <a:fillRect/>
              </a:stretch>
            </p:blipFill>
            <p:spPr>
              <a:xfrm>
                <a:off x="3291635" y="4056775"/>
                <a:ext cx="535384" cy="192378"/>
              </a:xfrm>
              <a:prstGeom prst="rect">
                <a:avLst/>
              </a:prstGeom>
            </p:spPr>
          </p:pic>
          <p:pic>
            <p:nvPicPr>
              <p:cNvPr id="2" name="Picture 1">
                <a:extLst>
                  <a:ext uri="{FF2B5EF4-FFF2-40B4-BE49-F238E27FC236}">
                    <a16:creationId xmlns:a16="http://schemas.microsoft.com/office/drawing/2014/main" id="{BAFD3CC3-F13B-4B1C-8189-19FA6487173A}"/>
                  </a:ext>
                </a:extLst>
              </p:cNvPr>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2800350" y="4517093"/>
                <a:ext cx="427164" cy="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omet Group logo">
                <a:extLst>
                  <a:ext uri="{FF2B5EF4-FFF2-40B4-BE49-F238E27FC236}">
                    <a16:creationId xmlns:a16="http://schemas.microsoft.com/office/drawing/2014/main" id="{CF94D34B-D78C-4EE6-8CE6-AD6C0B665CF7}"/>
                  </a:ext>
                </a:extLst>
              </p:cNvPr>
              <p:cNvPicPr>
                <a:picLocks noChangeAspect="1" noChangeArrowheads="1"/>
              </p:cNvPicPr>
              <p:nvPr/>
            </p:nvPicPr>
            <p:blipFill rotWithShape="1">
              <a:blip r:embed="rId148">
                <a:extLst>
                  <a:ext uri="{28A0092B-C50C-407E-A947-70E740481C1C}">
                    <a14:useLocalDpi xmlns:a14="http://schemas.microsoft.com/office/drawing/2010/main" val="0"/>
                  </a:ext>
                </a:extLst>
              </a:blip>
              <a:srcRect t="29958" b="19654"/>
              <a:stretch/>
            </p:blipFill>
            <p:spPr bwMode="auto">
              <a:xfrm>
                <a:off x="5095195" y="4974221"/>
                <a:ext cx="271121" cy="13661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Logo&#10;&#10;Description automatically generated">
              <a:extLst>
                <a:ext uri="{FF2B5EF4-FFF2-40B4-BE49-F238E27FC236}">
                  <a16:creationId xmlns:a16="http://schemas.microsoft.com/office/drawing/2014/main" id="{5C3AB640-ECF0-4684-B335-270F0350F03F}"/>
                </a:ext>
              </a:extLst>
            </p:cNvPr>
            <p:cNvPicPr>
              <a:picLocks noChangeAspect="1"/>
            </p:cNvPicPr>
            <p:nvPr/>
          </p:nvPicPr>
          <p:blipFill rotWithShape="1">
            <a:blip r:embed="rId149"/>
            <a:srcRect l="14313" t="14033" r="13480" b="20929"/>
            <a:stretch/>
          </p:blipFill>
          <p:spPr>
            <a:xfrm>
              <a:off x="4724165" y="2412156"/>
              <a:ext cx="365760" cy="166865"/>
            </a:xfrm>
            <a:prstGeom prst="rect">
              <a:avLst/>
            </a:prstGeom>
          </p:spPr>
        </p:pic>
      </p:grpSp>
      <p:sp>
        <p:nvSpPr>
          <p:cNvPr id="240" name="TextBox 239">
            <a:extLst>
              <a:ext uri="{FF2B5EF4-FFF2-40B4-BE49-F238E27FC236}">
                <a16:creationId xmlns:a16="http://schemas.microsoft.com/office/drawing/2014/main" id="{299F656B-BC3F-480D-A8F7-8B624F4F1383}"/>
              </a:ext>
            </a:extLst>
          </p:cNvPr>
          <p:cNvSpPr txBox="1"/>
          <p:nvPr/>
        </p:nvSpPr>
        <p:spPr>
          <a:xfrm>
            <a:off x="272350" y="446265"/>
            <a:ext cx="8729907" cy="584775"/>
          </a:xfrm>
          <a:prstGeom prst="rect">
            <a:avLst/>
          </a:prstGeom>
          <a:solidFill>
            <a:schemeClr val="bg1"/>
          </a:solidFill>
        </p:spPr>
        <p:txBody>
          <a:bodyPr wrap="square" rtlCol="0">
            <a:spAutoFit/>
          </a:bodyPr>
          <a:lstStyle/>
          <a:p>
            <a:pPr marL="0" marR="0" lvl="0" indent="0" algn="ctr" defTabSz="121830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5A346"/>
                </a:solidFill>
                <a:effectLst/>
                <a:uLnTx/>
                <a:uFillTx/>
                <a:latin typeface="Calibri Light" panose="020F0302020204030204"/>
                <a:ea typeface="Verdana" panose="020B0604030504040204" pitchFamily="34" charset="0"/>
                <a:cs typeface="Verdana" panose="020B0604030504040204" pitchFamily="34" charset="0"/>
              </a:rPr>
              <a:t>Semiconductor Global Supply Chain </a:t>
            </a:r>
            <a:endParaRPr kumimoji="0" lang="en-US" sz="3200" b="1" i="0" u="none" strike="noStrike" kern="1200" cap="none" spc="0" normalizeH="0" baseline="0" noProof="0" dirty="0">
              <a:ln>
                <a:noFill/>
              </a:ln>
              <a:solidFill>
                <a:srgbClr val="262726"/>
              </a:solidFill>
              <a:effectLst/>
              <a:uLnTx/>
              <a:uFillTx/>
              <a:latin typeface="Calibri Light" panose="020F0302020204030204"/>
              <a:ea typeface="Verdana" panose="020B0604030504040204" pitchFamily="34" charset="0"/>
              <a:cs typeface="Verdana" panose="020B0604030504040204" pitchFamily="34" charset="0"/>
            </a:endParaRPr>
          </a:p>
        </p:txBody>
      </p:sp>
      <p:sp>
        <p:nvSpPr>
          <p:cNvPr id="16" name="Text Placeholder 15">
            <a:extLst>
              <a:ext uri="{FF2B5EF4-FFF2-40B4-BE49-F238E27FC236}">
                <a16:creationId xmlns:a16="http://schemas.microsoft.com/office/drawing/2014/main" id="{C47E085D-D882-79E7-3FD0-5CFABE04E30C}"/>
              </a:ext>
            </a:extLst>
          </p:cNvPr>
          <p:cNvSpPr>
            <a:spLocks noGrp="1"/>
          </p:cNvSpPr>
          <p:nvPr>
            <p:ph type="body" idx="14"/>
          </p:nvPr>
        </p:nvSpPr>
        <p:spPr/>
        <p:txBody>
          <a:bodyPr/>
          <a:lstStyle/>
          <a:p>
            <a:endParaRPr lang="en-US"/>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C79CD0A3-77D1-1309-F140-741876FE333E}"/>
              </a:ext>
            </a:extLst>
          </p:cNvPr>
          <p:cNvPicPr>
            <a:picLocks noChangeAspect="1"/>
          </p:cNvPicPr>
          <p:nvPr/>
        </p:nvPicPr>
        <p:blipFill>
          <a:blip r:embed="rId150"/>
          <a:stretch>
            <a:fillRect/>
          </a:stretch>
        </p:blipFill>
        <p:spPr>
          <a:xfrm>
            <a:off x="6741830" y="5496391"/>
            <a:ext cx="466223" cy="98100"/>
          </a:xfrm>
          <a:prstGeom prst="rect">
            <a:avLst/>
          </a:prstGeom>
        </p:spPr>
      </p:pic>
    </p:spTree>
    <p:extLst>
      <p:ext uri="{BB962C8B-B14F-4D97-AF65-F5344CB8AC3E}">
        <p14:creationId xmlns:p14="http://schemas.microsoft.com/office/powerpoint/2010/main" val="668545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500"/>
                                        <p:tgtEl>
                                          <p:spTgt spid="249"/>
                                        </p:tgtEl>
                                      </p:cBhvr>
                                    </p:animEffect>
                                  </p:childTnLst>
                                </p:cTn>
                              </p:par>
                              <p:par>
                                <p:cTn id="11" presetID="10"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500"/>
                                        <p:tgtEl>
                                          <p:spTgt spid="250"/>
                                        </p:tgtEl>
                                      </p:cBhvr>
                                    </p:animEffect>
                                  </p:childTnLst>
                                </p:cTn>
                              </p:par>
                              <p:par>
                                <p:cTn id="14" presetID="10" presetClass="entr" presetSubtype="0" fill="hold" nodeType="withEffect">
                                  <p:stCondLst>
                                    <p:cond delay="0"/>
                                  </p:stCondLst>
                                  <p:childTnLst>
                                    <p:set>
                                      <p:cBhvr>
                                        <p:cTn id="15" dur="1" fill="hold">
                                          <p:stCondLst>
                                            <p:cond delay="0"/>
                                          </p:stCondLst>
                                        </p:cTn>
                                        <p:tgtEl>
                                          <p:spTgt spid="248"/>
                                        </p:tgtEl>
                                        <p:attrNameLst>
                                          <p:attrName>style.visibility</p:attrName>
                                        </p:attrNameLst>
                                      </p:cBhvr>
                                      <p:to>
                                        <p:strVal val="visible"/>
                                      </p:to>
                                    </p:set>
                                    <p:animEffect transition="in" filter="fade">
                                      <p:cBhvr>
                                        <p:cTn id="16" dur="500"/>
                                        <p:tgtEl>
                                          <p:spTgt spid="2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3"/>
                                        </p:tgtEl>
                                        <p:attrNameLst>
                                          <p:attrName>style.visibility</p:attrName>
                                        </p:attrNameLst>
                                      </p:cBhvr>
                                      <p:to>
                                        <p:strVal val="visible"/>
                                      </p:to>
                                    </p:set>
                                    <p:animEffect transition="in" filter="fade">
                                      <p:cBhvr>
                                        <p:cTn id="21" dur="500"/>
                                        <p:tgtEl>
                                          <p:spTgt spid="1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4"/>
                                        </p:tgtEl>
                                        <p:attrNameLst>
                                          <p:attrName>style.visibility</p:attrName>
                                        </p:attrNameLst>
                                      </p:cBhvr>
                                      <p:to>
                                        <p:strVal val="visible"/>
                                      </p:to>
                                    </p:set>
                                    <p:animEffect transition="in" filter="fade">
                                      <p:cBhvr>
                                        <p:cTn id="24" dur="500"/>
                                        <p:tgtEl>
                                          <p:spTgt spid="17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500"/>
                                        <p:tgtEl>
                                          <p:spTgt spid="1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7"/>
                                        </p:tgtEl>
                                        <p:attrNameLst>
                                          <p:attrName>style.visibility</p:attrName>
                                        </p:attrNameLst>
                                      </p:cBhvr>
                                      <p:to>
                                        <p:strVal val="visible"/>
                                      </p:to>
                                    </p:set>
                                    <p:animEffect transition="in" filter="fade">
                                      <p:cBhvr>
                                        <p:cTn id="33" dur="500"/>
                                        <p:tgtEl>
                                          <p:spTgt spid="17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8"/>
                                        </p:tgtEl>
                                        <p:attrNameLst>
                                          <p:attrName>style.visibility</p:attrName>
                                        </p:attrNameLst>
                                      </p:cBhvr>
                                      <p:to>
                                        <p:strVal val="visible"/>
                                      </p:to>
                                    </p:set>
                                    <p:animEffect transition="in" filter="fade">
                                      <p:cBhvr>
                                        <p:cTn id="36" dur="500"/>
                                        <p:tgtEl>
                                          <p:spTgt spid="1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4"/>
                                        </p:tgtEl>
                                        <p:attrNameLst>
                                          <p:attrName>style.visibility</p:attrName>
                                        </p:attrNameLst>
                                      </p:cBhvr>
                                      <p:to>
                                        <p:strVal val="visible"/>
                                      </p:to>
                                    </p:set>
                                    <p:animEffect transition="in" filter="fade">
                                      <p:cBhvr>
                                        <p:cTn id="39" dur="500"/>
                                        <p:tgtEl>
                                          <p:spTgt spid="18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9"/>
                                        </p:tgtEl>
                                        <p:attrNameLst>
                                          <p:attrName>style.visibility</p:attrName>
                                        </p:attrNameLst>
                                      </p:cBhvr>
                                      <p:to>
                                        <p:strVal val="visible"/>
                                      </p:to>
                                    </p:set>
                                    <p:animEffect transition="in" filter="fade">
                                      <p:cBhvr>
                                        <p:cTn id="42" dur="500"/>
                                        <p:tgtEl>
                                          <p:spTgt spid="1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0"/>
                                        </p:tgtEl>
                                        <p:attrNameLst>
                                          <p:attrName>style.visibility</p:attrName>
                                        </p:attrNameLst>
                                      </p:cBhvr>
                                      <p:to>
                                        <p:strVal val="visible"/>
                                      </p:to>
                                    </p:set>
                                    <p:animEffect transition="in" filter="fade">
                                      <p:cBhvr>
                                        <p:cTn id="45" dur="500"/>
                                        <p:tgtEl>
                                          <p:spTgt spid="18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1"/>
                                        </p:tgtEl>
                                        <p:attrNameLst>
                                          <p:attrName>style.visibility</p:attrName>
                                        </p:attrNameLst>
                                      </p:cBhvr>
                                      <p:to>
                                        <p:strVal val="visible"/>
                                      </p:to>
                                    </p:set>
                                    <p:animEffect transition="in" filter="fade">
                                      <p:cBhvr>
                                        <p:cTn id="48" dur="500"/>
                                        <p:tgtEl>
                                          <p:spTgt spid="18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2"/>
                                        </p:tgtEl>
                                        <p:attrNameLst>
                                          <p:attrName>style.visibility</p:attrName>
                                        </p:attrNameLst>
                                      </p:cBhvr>
                                      <p:to>
                                        <p:strVal val="visible"/>
                                      </p:to>
                                    </p:set>
                                    <p:animEffect transition="in" filter="fade">
                                      <p:cBhvr>
                                        <p:cTn id="51" dur="500"/>
                                        <p:tgtEl>
                                          <p:spTgt spid="18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3"/>
                                        </p:tgtEl>
                                        <p:attrNameLst>
                                          <p:attrName>style.visibility</p:attrName>
                                        </p:attrNameLst>
                                      </p:cBhvr>
                                      <p:to>
                                        <p:strVal val="visible"/>
                                      </p:to>
                                    </p:set>
                                    <p:animEffect transition="in" filter="fade">
                                      <p:cBhvr>
                                        <p:cTn id="54" dur="500"/>
                                        <p:tgtEl>
                                          <p:spTgt spid="18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2"/>
                                        </p:tgtEl>
                                        <p:attrNameLst>
                                          <p:attrName>style.visibility</p:attrName>
                                        </p:attrNameLst>
                                      </p:cBhvr>
                                      <p:to>
                                        <p:strVal val="visible"/>
                                      </p:to>
                                    </p:set>
                                    <p:animEffect transition="in" filter="fade">
                                      <p:cBhvr>
                                        <p:cTn id="57" dur="500"/>
                                        <p:tgtEl>
                                          <p:spTgt spid="2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6"/>
                                        </p:tgtEl>
                                        <p:attrNameLst>
                                          <p:attrName>style.visibility</p:attrName>
                                        </p:attrNameLst>
                                      </p:cBhvr>
                                      <p:to>
                                        <p:strVal val="visible"/>
                                      </p:to>
                                    </p:set>
                                    <p:animEffect transition="in" filter="fade">
                                      <p:cBhvr>
                                        <p:cTn id="60" dur="500"/>
                                        <p:tgtEl>
                                          <p:spTgt spid="256"/>
                                        </p:tgtEl>
                                      </p:cBhvr>
                                    </p:animEffect>
                                  </p:childTnLst>
                                </p:cTn>
                              </p:par>
                              <p:par>
                                <p:cTn id="61" presetID="10" presetClass="entr" presetSubtype="0" fill="hold" nodeType="withEffect">
                                  <p:stCondLst>
                                    <p:cond delay="0"/>
                                  </p:stCondLst>
                                  <p:childTnLst>
                                    <p:set>
                                      <p:cBhvr>
                                        <p:cTn id="62" dur="1" fill="hold">
                                          <p:stCondLst>
                                            <p:cond delay="0"/>
                                          </p:stCondLst>
                                        </p:cTn>
                                        <p:tgtEl>
                                          <p:spTgt spid="257"/>
                                        </p:tgtEl>
                                        <p:attrNameLst>
                                          <p:attrName>style.visibility</p:attrName>
                                        </p:attrNameLst>
                                      </p:cBhvr>
                                      <p:to>
                                        <p:strVal val="visible"/>
                                      </p:to>
                                    </p:set>
                                    <p:animEffect transition="in" filter="fade">
                                      <p:cBhvr>
                                        <p:cTn id="63" dur="500"/>
                                        <p:tgtEl>
                                          <p:spTgt spid="25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5"/>
                                        </p:tgtEl>
                                        <p:attrNameLst>
                                          <p:attrName>style.visibility</p:attrName>
                                        </p:attrNameLst>
                                      </p:cBhvr>
                                      <p:to>
                                        <p:strVal val="visible"/>
                                      </p:to>
                                    </p:set>
                                    <p:animEffect transition="in" filter="fade">
                                      <p:cBhvr>
                                        <p:cTn id="66" dur="500"/>
                                        <p:tgtEl>
                                          <p:spTgt spid="18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6"/>
                                        </p:tgtEl>
                                        <p:attrNameLst>
                                          <p:attrName>style.visibility</p:attrName>
                                        </p:attrNameLst>
                                      </p:cBhvr>
                                      <p:to>
                                        <p:strVal val="visible"/>
                                      </p:to>
                                    </p:set>
                                    <p:animEffect transition="in" filter="fade">
                                      <p:cBhvr>
                                        <p:cTn id="69" dur="500"/>
                                        <p:tgtEl>
                                          <p:spTgt spid="1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7"/>
                                        </p:tgtEl>
                                        <p:attrNameLst>
                                          <p:attrName>style.visibility</p:attrName>
                                        </p:attrNameLst>
                                      </p:cBhvr>
                                      <p:to>
                                        <p:strVal val="visible"/>
                                      </p:to>
                                    </p:set>
                                    <p:animEffect transition="in" filter="fade">
                                      <p:cBhvr>
                                        <p:cTn id="72" dur="500"/>
                                        <p:tgtEl>
                                          <p:spTgt spid="1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8"/>
                                        </p:tgtEl>
                                        <p:attrNameLst>
                                          <p:attrName>style.visibility</p:attrName>
                                        </p:attrNameLst>
                                      </p:cBhvr>
                                      <p:to>
                                        <p:strVal val="visible"/>
                                      </p:to>
                                    </p:set>
                                    <p:animEffect transition="in" filter="fade">
                                      <p:cBhvr>
                                        <p:cTn id="75" dur="500"/>
                                        <p:tgtEl>
                                          <p:spTgt spid="18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9"/>
                                        </p:tgtEl>
                                        <p:attrNameLst>
                                          <p:attrName>style.visibility</p:attrName>
                                        </p:attrNameLst>
                                      </p:cBhvr>
                                      <p:to>
                                        <p:strVal val="visible"/>
                                      </p:to>
                                    </p:set>
                                    <p:animEffect transition="in" filter="fade">
                                      <p:cBhvr>
                                        <p:cTn id="78" dur="500"/>
                                        <p:tgtEl>
                                          <p:spTgt spid="18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90"/>
                                        </p:tgtEl>
                                        <p:attrNameLst>
                                          <p:attrName>style.visibility</p:attrName>
                                        </p:attrNameLst>
                                      </p:cBhvr>
                                      <p:to>
                                        <p:strVal val="visible"/>
                                      </p:to>
                                    </p:set>
                                    <p:animEffect transition="in" filter="fade">
                                      <p:cBhvr>
                                        <p:cTn id="81" dur="500"/>
                                        <p:tgtEl>
                                          <p:spTgt spid="19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1"/>
                                        </p:tgtEl>
                                        <p:attrNameLst>
                                          <p:attrName>style.visibility</p:attrName>
                                        </p:attrNameLst>
                                      </p:cBhvr>
                                      <p:to>
                                        <p:strVal val="visible"/>
                                      </p:to>
                                    </p:set>
                                    <p:animEffect transition="in" filter="fade">
                                      <p:cBhvr>
                                        <p:cTn id="84" dur="500"/>
                                        <p:tgtEl>
                                          <p:spTgt spid="19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5"/>
                                        </p:tgtEl>
                                        <p:attrNameLst>
                                          <p:attrName>style.visibility</p:attrName>
                                        </p:attrNameLst>
                                      </p:cBhvr>
                                      <p:to>
                                        <p:strVal val="visible"/>
                                      </p:to>
                                    </p:set>
                                    <p:animEffect transition="in" filter="fade">
                                      <p:cBhvr>
                                        <p:cTn id="87" dur="500"/>
                                        <p:tgtEl>
                                          <p:spTgt spid="19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96"/>
                                        </p:tgtEl>
                                        <p:attrNameLst>
                                          <p:attrName>style.visibility</p:attrName>
                                        </p:attrNameLst>
                                      </p:cBhvr>
                                      <p:to>
                                        <p:strVal val="visible"/>
                                      </p:to>
                                    </p:set>
                                    <p:animEffect transition="in" filter="fade">
                                      <p:cBhvr>
                                        <p:cTn id="90" dur="500"/>
                                        <p:tgtEl>
                                          <p:spTgt spid="19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99"/>
                                        </p:tgtEl>
                                        <p:attrNameLst>
                                          <p:attrName>style.visibility</p:attrName>
                                        </p:attrNameLst>
                                      </p:cBhvr>
                                      <p:to>
                                        <p:strVal val="visible"/>
                                      </p:to>
                                    </p:set>
                                    <p:animEffect transition="in" filter="fade">
                                      <p:cBhvr>
                                        <p:cTn id="93" dur="500"/>
                                        <p:tgtEl>
                                          <p:spTgt spid="19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10"/>
                                        </p:tgtEl>
                                        <p:attrNameLst>
                                          <p:attrName>style.visibility</p:attrName>
                                        </p:attrNameLst>
                                      </p:cBhvr>
                                      <p:to>
                                        <p:strVal val="visible"/>
                                      </p:to>
                                    </p:set>
                                    <p:animEffect transition="in" filter="fade">
                                      <p:cBhvr>
                                        <p:cTn id="96" dur="500"/>
                                        <p:tgtEl>
                                          <p:spTgt spid="21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51"/>
                                        </p:tgtEl>
                                        <p:attrNameLst>
                                          <p:attrName>style.visibility</p:attrName>
                                        </p:attrNameLst>
                                      </p:cBhvr>
                                      <p:to>
                                        <p:strVal val="visible"/>
                                      </p:to>
                                    </p:set>
                                    <p:animEffect transition="in" filter="fade">
                                      <p:cBhvr>
                                        <p:cTn id="99" dur="500"/>
                                        <p:tgtEl>
                                          <p:spTgt spid="2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53"/>
                                        </p:tgtEl>
                                        <p:attrNameLst>
                                          <p:attrName>style.visibility</p:attrName>
                                        </p:attrNameLst>
                                      </p:cBhvr>
                                      <p:to>
                                        <p:strVal val="visible"/>
                                      </p:to>
                                    </p:set>
                                    <p:animEffect transition="in" filter="fade">
                                      <p:cBhvr>
                                        <p:cTn id="102" dur="500"/>
                                        <p:tgtEl>
                                          <p:spTgt spid="25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54"/>
                                        </p:tgtEl>
                                        <p:attrNameLst>
                                          <p:attrName>style.visibility</p:attrName>
                                        </p:attrNameLst>
                                      </p:cBhvr>
                                      <p:to>
                                        <p:strVal val="visible"/>
                                      </p:to>
                                    </p:set>
                                    <p:animEffect transition="in" filter="fade">
                                      <p:cBhvr>
                                        <p:cTn id="105" dur="500"/>
                                        <p:tgtEl>
                                          <p:spTgt spid="25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55"/>
                                        </p:tgtEl>
                                        <p:attrNameLst>
                                          <p:attrName>style.visibility</p:attrName>
                                        </p:attrNameLst>
                                      </p:cBhvr>
                                      <p:to>
                                        <p:strVal val="visible"/>
                                      </p:to>
                                    </p:set>
                                    <p:animEffect transition="in" filter="fade">
                                      <p:cBhvr>
                                        <p:cTn id="108"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p:bldP spid="189" grpId="0"/>
      <p:bldP spid="190" grpId="0"/>
      <p:bldP spid="191" grpId="0"/>
      <p:bldP spid="195" grpId="0"/>
      <p:bldP spid="196" grpId="0"/>
      <p:bldP spid="199" grpId="0"/>
      <p:bldP spid="210" grpId="0"/>
      <p:bldP spid="251" grpId="0"/>
      <p:bldP spid="252" grpId="0"/>
      <p:bldP spid="253" grpId="0"/>
      <p:bldP spid="254" grpId="0"/>
      <p:bldP spid="255" grpId="0"/>
      <p:bldP spid="2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49651F-E2BC-BC0F-4144-96867DE5D8EF}"/>
              </a:ext>
            </a:extLst>
          </p:cNvPr>
          <p:cNvSpPr>
            <a:spLocks noGrp="1"/>
          </p:cNvSpPr>
          <p:nvPr>
            <p:ph type="ctrTitle"/>
          </p:nvPr>
        </p:nvSpPr>
        <p:spPr>
          <a:xfrm>
            <a:off x="1029995" y="2093387"/>
            <a:ext cx="3018493" cy="1698683"/>
          </a:xfrm>
        </p:spPr>
        <p:txBody>
          <a:bodyPr/>
          <a:lstStyle/>
          <a:p>
            <a:r>
              <a:rPr lang="en-US" sz="3600" dirty="0"/>
              <a:t>Why?</a:t>
            </a:r>
          </a:p>
        </p:txBody>
      </p:sp>
      <p:sp>
        <p:nvSpPr>
          <p:cNvPr id="10" name="Text Placeholder 9">
            <a:extLst>
              <a:ext uri="{FF2B5EF4-FFF2-40B4-BE49-F238E27FC236}">
                <a16:creationId xmlns:a16="http://schemas.microsoft.com/office/drawing/2014/main" id="{25E1653C-51A2-536D-E70D-8A9B53D96B90}"/>
              </a:ext>
            </a:extLst>
          </p:cNvPr>
          <p:cNvSpPr>
            <a:spLocks noGrp="1"/>
          </p:cNvSpPr>
          <p:nvPr>
            <p:ph type="body" sz="quarter" idx="10"/>
          </p:nvPr>
        </p:nvSpPr>
        <p:spPr>
          <a:xfrm>
            <a:off x="5206701" y="1909483"/>
            <a:ext cx="6766560" cy="4169417"/>
          </a:xfrm>
        </p:spPr>
        <p:txBody>
          <a:bodyPr>
            <a:normAutofit/>
          </a:bodyPr>
          <a:lstStyle/>
          <a:p>
            <a:pPr marL="342900" indent="-342900">
              <a:buFont typeface="Wingdings" panose="05000000000000000000" pitchFamily="2" charset="2"/>
              <a:buChar char="Ø"/>
            </a:pPr>
            <a:r>
              <a:rPr lang="en-US" sz="2400" dirty="0"/>
              <a:t>Big Disruptions: AI, 5G, Smart Manufacturing..</a:t>
            </a:r>
          </a:p>
          <a:p>
            <a:pPr marL="342900" indent="-342900">
              <a:buFont typeface="Wingdings" panose="05000000000000000000" pitchFamily="2" charset="2"/>
              <a:buChar char="Ø"/>
            </a:pPr>
            <a:r>
              <a:rPr lang="en-US" sz="2400" dirty="0"/>
              <a:t>Geopolitical Shifts</a:t>
            </a:r>
          </a:p>
          <a:p>
            <a:pPr marL="342900" indent="-342900">
              <a:buFont typeface="Wingdings" panose="05000000000000000000" pitchFamily="2" charset="2"/>
              <a:buChar char="Ø"/>
            </a:pPr>
            <a:r>
              <a:rPr lang="en-US" sz="2400" dirty="0"/>
              <a:t>Reshoring and Expanding US Operations</a:t>
            </a:r>
          </a:p>
          <a:p>
            <a:pPr marL="342900" indent="-342900">
              <a:buFont typeface="Wingdings" panose="05000000000000000000" pitchFamily="2" charset="2"/>
              <a:buChar char="Ø"/>
            </a:pPr>
            <a:r>
              <a:rPr lang="en-US" sz="2400" dirty="0"/>
              <a:t>Retiring Generation</a:t>
            </a:r>
          </a:p>
          <a:p>
            <a:pPr marL="342900" indent="-342900">
              <a:buFont typeface="Wingdings" panose="05000000000000000000" pitchFamily="2" charset="2"/>
              <a:buChar char="Ø"/>
            </a:pPr>
            <a:r>
              <a:rPr lang="en-US" sz="2400" dirty="0"/>
              <a:t>Diminished Interest in STEM </a:t>
            </a:r>
          </a:p>
          <a:p>
            <a:pPr marL="342900" indent="-342900">
              <a:buFont typeface="Wingdings" panose="05000000000000000000" pitchFamily="2" charset="2"/>
              <a:buChar char="Ø"/>
            </a:pPr>
            <a:r>
              <a:rPr lang="en-US" sz="2400" dirty="0"/>
              <a:t>Unclear Pathways</a:t>
            </a:r>
          </a:p>
          <a:p>
            <a:pPr marL="342900" indent="-342900">
              <a:buFont typeface="Wingdings" panose="05000000000000000000" pitchFamily="2" charset="2"/>
              <a:buChar char="Ø"/>
            </a:pPr>
            <a:endParaRPr lang="en-US" sz="2400" dirty="0"/>
          </a:p>
          <a:p>
            <a:r>
              <a:rPr lang="en-US" sz="2400" dirty="0"/>
              <a:t>Result: Expected 100,000+ Gap by 2030</a:t>
            </a:r>
          </a:p>
          <a:p>
            <a:pPr marL="342900" indent="-342900">
              <a:buFont typeface="Wingdings" panose="05000000000000000000" pitchFamily="2" charset="2"/>
              <a:buChar char="Ø"/>
            </a:pPr>
            <a:endParaRPr lang="en-US" dirty="0"/>
          </a:p>
        </p:txBody>
      </p:sp>
      <p:sp>
        <p:nvSpPr>
          <p:cNvPr id="3" name="Date Placeholder 2">
            <a:extLst>
              <a:ext uri="{FF2B5EF4-FFF2-40B4-BE49-F238E27FC236}">
                <a16:creationId xmlns:a16="http://schemas.microsoft.com/office/drawing/2014/main" id="{2CB646F6-7940-1547-D35F-406087A85A82}"/>
              </a:ext>
            </a:extLst>
          </p:cNvPr>
          <p:cNvSpPr>
            <a:spLocks noGrp="1"/>
          </p:cNvSpPr>
          <p:nvPr>
            <p:ph type="dt" sz="half" idx="4294967295"/>
          </p:nvPr>
        </p:nvSpPr>
        <p:spPr>
          <a:xfrm>
            <a:off x="0" y="6356350"/>
            <a:ext cx="2743200" cy="365125"/>
          </a:xfrm>
        </p:spPr>
        <p:txBody>
          <a:bodyPr/>
          <a:lstStyle/>
          <a:p>
            <a:fld id="{E2054156-B97D-0840-8852-FC8F2CCC0998}" type="datetime1">
              <a:rPr lang="en-US" smtClean="0"/>
              <a:t>12/10/2025</a:t>
            </a:fld>
            <a:endParaRPr lang="en-US"/>
          </a:p>
        </p:txBody>
      </p:sp>
      <p:sp>
        <p:nvSpPr>
          <p:cNvPr id="5" name="Slide Number Placeholder 4">
            <a:extLst>
              <a:ext uri="{FF2B5EF4-FFF2-40B4-BE49-F238E27FC236}">
                <a16:creationId xmlns:a16="http://schemas.microsoft.com/office/drawing/2014/main" id="{CE58091C-A3B9-266D-053E-ABDEE8D904D0}"/>
              </a:ext>
            </a:extLst>
          </p:cNvPr>
          <p:cNvSpPr>
            <a:spLocks noGrp="1"/>
          </p:cNvSpPr>
          <p:nvPr>
            <p:ph type="sldNum" sz="quarter" idx="4294967295"/>
          </p:nvPr>
        </p:nvSpPr>
        <p:spPr>
          <a:xfrm>
            <a:off x="9448800" y="6356350"/>
            <a:ext cx="2743200" cy="365125"/>
          </a:xfrm>
        </p:spPr>
        <p:txBody>
          <a:bodyPr/>
          <a:lstStyle/>
          <a:p>
            <a:fld id="{EFFD5370-6D15-1944-82FE-073ED003FB7C}" type="slidenum">
              <a:rPr lang="en-US" smtClean="0"/>
              <a:pPr/>
              <a:t>4</a:t>
            </a:fld>
            <a:endParaRPr lang="en-US"/>
          </a:p>
        </p:txBody>
      </p:sp>
    </p:spTree>
    <p:extLst>
      <p:ext uri="{BB962C8B-B14F-4D97-AF65-F5344CB8AC3E}">
        <p14:creationId xmlns:p14="http://schemas.microsoft.com/office/powerpoint/2010/main" val="781323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9259" b="-9259"/>
            </a:stretch>
          </a:blipFill>
        </p:spPr>
        <p:txBody>
          <a:bodyPr/>
          <a:lstStyle/>
          <a:p>
            <a:endParaRPr lang="en-US" sz="1200"/>
          </a:p>
        </p:txBody>
      </p:sp>
      <p:grpSp>
        <p:nvGrpSpPr>
          <p:cNvPr id="3" name="Group 3"/>
          <p:cNvGrpSpPr/>
          <p:nvPr/>
        </p:nvGrpSpPr>
        <p:grpSpPr>
          <a:xfrm rot="1663362">
            <a:off x="7926811" y="218198"/>
            <a:ext cx="6388427" cy="9447593"/>
            <a:chOff x="0" y="0"/>
            <a:chExt cx="2523823" cy="3732382"/>
          </a:xfrm>
        </p:grpSpPr>
        <p:sp>
          <p:nvSpPr>
            <p:cNvPr id="4" name="Freeform 4"/>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005ABB"/>
            </a:solidFill>
          </p:spPr>
          <p:txBody>
            <a:bodyPr/>
            <a:lstStyle/>
            <a:p>
              <a:endParaRPr lang="en-US" sz="1200"/>
            </a:p>
          </p:txBody>
        </p:sp>
        <p:sp>
          <p:nvSpPr>
            <p:cNvPr id="5" name="TextBox 5"/>
            <p:cNvSpPr txBox="1"/>
            <p:nvPr/>
          </p:nvSpPr>
          <p:spPr>
            <a:xfrm>
              <a:off x="0" y="-76200"/>
              <a:ext cx="2523823" cy="3808582"/>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rot="-1761515">
            <a:off x="8233754" y="-2031626"/>
            <a:ext cx="5774541" cy="9375157"/>
            <a:chOff x="0" y="0"/>
            <a:chExt cx="2281300" cy="3703766"/>
          </a:xfrm>
        </p:grpSpPr>
        <p:sp>
          <p:nvSpPr>
            <p:cNvPr id="7" name="Freeform 7"/>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55A51C"/>
            </a:solidFill>
          </p:spPr>
          <p:txBody>
            <a:bodyPr/>
            <a:lstStyle/>
            <a:p>
              <a:endParaRPr lang="en-US" sz="1200"/>
            </a:p>
          </p:txBody>
        </p:sp>
        <p:sp>
          <p:nvSpPr>
            <p:cNvPr id="8" name="TextBox 8"/>
            <p:cNvSpPr txBox="1"/>
            <p:nvPr/>
          </p:nvSpPr>
          <p:spPr>
            <a:xfrm>
              <a:off x="0" y="-76200"/>
              <a:ext cx="2281300" cy="3779966"/>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1071087" y="885515"/>
            <a:ext cx="7167087" cy="1000958"/>
            <a:chOff x="0" y="0"/>
            <a:chExt cx="2831442" cy="395440"/>
          </a:xfrm>
        </p:grpSpPr>
        <p:sp>
          <p:nvSpPr>
            <p:cNvPr id="10" name="Freeform 10"/>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p>
              <a:endParaRPr lang="en-US" sz="1200"/>
            </a:p>
          </p:txBody>
        </p:sp>
        <p:sp>
          <p:nvSpPr>
            <p:cNvPr id="11" name="TextBox 11"/>
            <p:cNvSpPr txBox="1"/>
            <p:nvPr/>
          </p:nvSpPr>
          <p:spPr>
            <a:xfrm>
              <a:off x="0" y="-76200"/>
              <a:ext cx="2831442" cy="47164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7029251" y="-229245"/>
            <a:ext cx="5360890" cy="4408816"/>
            <a:chOff x="0" y="0"/>
            <a:chExt cx="6197600" cy="5096929"/>
          </a:xfrm>
        </p:grpSpPr>
        <p:sp>
          <p:nvSpPr>
            <p:cNvPr id="13" name="Freeform 13"/>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a:stretch>
                <a:fillRect l="-16425" r="-7007"/>
              </a:stretch>
            </a:blipFill>
          </p:spPr>
          <p:txBody>
            <a:bodyPr/>
            <a:lstStyle/>
            <a:p>
              <a:endParaRPr lang="en-US" sz="1200"/>
            </a:p>
          </p:txBody>
        </p:sp>
      </p:grpSp>
      <p:grpSp>
        <p:nvGrpSpPr>
          <p:cNvPr id="14" name="Group 14"/>
          <p:cNvGrpSpPr/>
          <p:nvPr/>
        </p:nvGrpSpPr>
        <p:grpSpPr>
          <a:xfrm>
            <a:off x="9709696" y="4628557"/>
            <a:ext cx="3009945" cy="2475390"/>
            <a:chOff x="0" y="0"/>
            <a:chExt cx="6197600" cy="5096929"/>
          </a:xfrm>
        </p:grpSpPr>
        <p:sp>
          <p:nvSpPr>
            <p:cNvPr id="15" name="Freeform 15"/>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5" cstate="email">
                <a:extLst>
                  <a:ext uri="{28A0092B-C50C-407E-A947-70E740481C1C}">
                    <a14:useLocalDpi xmlns:a14="http://schemas.microsoft.com/office/drawing/2010/main"/>
                  </a:ext>
                </a:extLst>
              </a:blip>
              <a:stretch>
                <a:fillRect t="-31063" b="-31063"/>
              </a:stretch>
            </a:blipFill>
          </p:spPr>
          <p:txBody>
            <a:bodyPr/>
            <a:lstStyle/>
            <a:p>
              <a:endParaRPr lang="en-US" sz="1200"/>
            </a:p>
          </p:txBody>
        </p:sp>
      </p:grpSp>
      <p:sp>
        <p:nvSpPr>
          <p:cNvPr id="20" name="TextBox 26">
            <a:extLst>
              <a:ext uri="{FF2B5EF4-FFF2-40B4-BE49-F238E27FC236}">
                <a16:creationId xmlns:a16="http://schemas.microsoft.com/office/drawing/2014/main" id="{8CE46D5C-3204-6ED9-9911-E57DB996A709}"/>
              </a:ext>
            </a:extLst>
          </p:cNvPr>
          <p:cNvSpPr txBox="1"/>
          <p:nvPr/>
        </p:nvSpPr>
        <p:spPr>
          <a:xfrm>
            <a:off x="685800" y="1193676"/>
            <a:ext cx="4934816" cy="384657"/>
          </a:xfrm>
          <a:prstGeom prst="rect">
            <a:avLst/>
          </a:prstGeom>
        </p:spPr>
        <p:txBody>
          <a:bodyPr lIns="0" tIns="0" rIns="0" bIns="0" rtlCol="0" anchor="t">
            <a:spAutoFit/>
          </a:bodyPr>
          <a:lstStyle/>
          <a:p>
            <a:pPr>
              <a:lnSpc>
                <a:spcPts val="3199"/>
              </a:lnSpc>
            </a:pPr>
            <a:r>
              <a:rPr lang="en-US" sz="2633" b="1" dirty="0">
                <a:solidFill>
                  <a:srgbClr val="FFFFFF"/>
                </a:solidFill>
                <a:latin typeface="Arial Bold"/>
                <a:ea typeface="Arial Bold"/>
                <a:cs typeface="Arial Bold"/>
              </a:rPr>
              <a:t>SEMI VetWorks</a:t>
            </a:r>
            <a:endParaRPr lang="en-US" sz="2666" b="1" dirty="0">
              <a:solidFill>
                <a:srgbClr val="FFFFFF"/>
              </a:solidFill>
              <a:latin typeface="Arial Bold"/>
              <a:ea typeface="Arial Bold"/>
              <a:cs typeface="Arial Bold"/>
              <a:sym typeface="Arial Bold"/>
            </a:endParaRPr>
          </a:p>
        </p:txBody>
      </p:sp>
      <p:sp>
        <p:nvSpPr>
          <p:cNvPr id="21" name="TextBox 20">
            <a:extLst>
              <a:ext uri="{FF2B5EF4-FFF2-40B4-BE49-F238E27FC236}">
                <a16:creationId xmlns:a16="http://schemas.microsoft.com/office/drawing/2014/main" id="{01C7E3C6-39D6-A007-E417-65F67ED95FC8}"/>
              </a:ext>
            </a:extLst>
          </p:cNvPr>
          <p:cNvSpPr txBox="1"/>
          <p:nvPr/>
        </p:nvSpPr>
        <p:spPr>
          <a:xfrm>
            <a:off x="502919" y="2085377"/>
            <a:ext cx="6570234" cy="467820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000" b="1" dirty="0">
                <a:latin typeface="Arial" panose="020B0604020202020204" pitchFamily="34" charset="0"/>
                <a:ea typeface="Calibri" panose="020F0502020204030204" pitchFamily="34" charset="0"/>
                <a:cs typeface="Arial" panose="020B0604020202020204" pitchFamily="34" charset="0"/>
              </a:rPr>
              <a:t>Strategic Partnerships</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DOL VETs Employment Navigator Partnership Program (ENPP)</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US Chamber of Commerce Foundation- Hiring Our Heroes</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US Army Public Private Partnership (P3) </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Manufacturing Institute- Heroes MAKE America</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NY CREATES </a:t>
            </a:r>
            <a:r>
              <a:rPr lang="en-US" sz="2000" dirty="0" err="1">
                <a:latin typeface="Arial" panose="020B0604020202020204" pitchFamily="34" charset="0"/>
                <a:ea typeface="Calibri" panose="020F0502020204030204" pitchFamily="34" charset="0"/>
                <a:cs typeface="Arial" panose="020B0604020202020204" pitchFamily="34" charset="0"/>
              </a:rPr>
              <a:t>VetSTEP</a:t>
            </a:r>
            <a:r>
              <a:rPr lang="en-US" sz="2000" dirty="0">
                <a:latin typeface="Arial" panose="020B0604020202020204" pitchFamily="34" charset="0"/>
                <a:ea typeface="Calibri" panose="020F0502020204030204" pitchFamily="34" charset="0"/>
                <a:cs typeface="Arial" panose="020B0604020202020204" pitchFamily="34" charset="0"/>
              </a:rPr>
              <a:t> </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Military Spouse Employment Partnership</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Penn State Micro Nanotechnology Certificate Program (MNCP)</a:t>
            </a:r>
          </a:p>
          <a:p>
            <a:pPr marL="228611" indent="-228611">
              <a:buFont typeface="Arial"/>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r>
              <a:rPr lang="en-US" sz="2000" b="1" dirty="0">
                <a:latin typeface="Arial" panose="020B0604020202020204" pitchFamily="34" charset="0"/>
                <a:ea typeface="Calibri" panose="020F0502020204030204" pitchFamily="34" charset="0"/>
                <a:cs typeface="Arial" panose="020B0604020202020204" pitchFamily="34" charset="0"/>
              </a:rPr>
              <a:t>Military Hiring Events</a:t>
            </a:r>
            <a:r>
              <a:rPr lang="en-US" sz="2000" dirty="0">
                <a:latin typeface="Arial" panose="020B0604020202020204" pitchFamily="34" charset="0"/>
                <a:ea typeface="Calibri" panose="020F0502020204030204" pitchFamily="34" charset="0"/>
                <a:cs typeface="Arial" panose="020B0604020202020204" pitchFamily="34" charset="0"/>
              </a:rPr>
              <a:t> </a:t>
            </a:r>
          </a:p>
          <a:p>
            <a:pPr marL="228611" indent="-228611">
              <a:buFont typeface="Arial"/>
              <a:buChar char="•"/>
            </a:pPr>
            <a:r>
              <a:rPr lang="en-US" sz="2000" dirty="0">
                <a:latin typeface="Arial" panose="020B0604020202020204" pitchFamily="34" charset="0"/>
                <a:ea typeface="Calibri" panose="020F0502020204030204" pitchFamily="34" charset="0"/>
                <a:cs typeface="Arial" panose="020B0604020202020204" pitchFamily="34" charset="0"/>
              </a:rPr>
              <a:t>SEMI-led with partners nationwide at military installations, on college campuses, and virtually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B4B03-7308-6E04-2596-A2FCAEEAD9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F54E6F-49E9-0A62-99A2-003ACBBCD56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9259" b="-9259"/>
            </a:stretch>
          </a:blipFill>
        </p:spPr>
        <p:txBody>
          <a:bodyPr/>
          <a:lstStyle/>
          <a:p>
            <a:endParaRPr lang="en-US" sz="1200"/>
          </a:p>
        </p:txBody>
      </p:sp>
      <p:grpSp>
        <p:nvGrpSpPr>
          <p:cNvPr id="3" name="Group 3">
            <a:extLst>
              <a:ext uri="{FF2B5EF4-FFF2-40B4-BE49-F238E27FC236}">
                <a16:creationId xmlns:a16="http://schemas.microsoft.com/office/drawing/2014/main" id="{4264BF46-8C61-B0E7-63FF-6C27BE0A5FB7}"/>
              </a:ext>
            </a:extLst>
          </p:cNvPr>
          <p:cNvGrpSpPr/>
          <p:nvPr/>
        </p:nvGrpSpPr>
        <p:grpSpPr>
          <a:xfrm rot="1663362">
            <a:off x="7926811" y="218198"/>
            <a:ext cx="6388427" cy="9447593"/>
            <a:chOff x="0" y="0"/>
            <a:chExt cx="2523823" cy="3732382"/>
          </a:xfrm>
        </p:grpSpPr>
        <p:sp>
          <p:nvSpPr>
            <p:cNvPr id="4" name="Freeform 4">
              <a:extLst>
                <a:ext uri="{FF2B5EF4-FFF2-40B4-BE49-F238E27FC236}">
                  <a16:creationId xmlns:a16="http://schemas.microsoft.com/office/drawing/2014/main" id="{C3782955-A18E-7DD4-2C63-84679638E5FF}"/>
                </a:ext>
              </a:extLst>
            </p:cNvPr>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005ABB"/>
            </a:solidFill>
          </p:spPr>
          <p:txBody>
            <a:bodyPr/>
            <a:lstStyle/>
            <a:p>
              <a:endParaRPr lang="en-US" sz="1200"/>
            </a:p>
          </p:txBody>
        </p:sp>
        <p:sp>
          <p:nvSpPr>
            <p:cNvPr id="5" name="TextBox 5">
              <a:extLst>
                <a:ext uri="{FF2B5EF4-FFF2-40B4-BE49-F238E27FC236}">
                  <a16:creationId xmlns:a16="http://schemas.microsoft.com/office/drawing/2014/main" id="{9C0C37A7-6CED-AE95-C5EF-352B7E992A84}"/>
                </a:ext>
              </a:extLst>
            </p:cNvPr>
            <p:cNvSpPr txBox="1"/>
            <p:nvPr/>
          </p:nvSpPr>
          <p:spPr>
            <a:xfrm>
              <a:off x="0" y="-76200"/>
              <a:ext cx="2523823" cy="3808582"/>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C92F2FDE-30BA-FED1-6FBA-EC982E7EE076}"/>
              </a:ext>
            </a:extLst>
          </p:cNvPr>
          <p:cNvGrpSpPr/>
          <p:nvPr/>
        </p:nvGrpSpPr>
        <p:grpSpPr>
          <a:xfrm rot="-1761515">
            <a:off x="8233754" y="-2031626"/>
            <a:ext cx="5774541" cy="9375157"/>
            <a:chOff x="0" y="0"/>
            <a:chExt cx="2281300" cy="3703766"/>
          </a:xfrm>
        </p:grpSpPr>
        <p:sp>
          <p:nvSpPr>
            <p:cNvPr id="7" name="Freeform 7">
              <a:extLst>
                <a:ext uri="{FF2B5EF4-FFF2-40B4-BE49-F238E27FC236}">
                  <a16:creationId xmlns:a16="http://schemas.microsoft.com/office/drawing/2014/main" id="{C59B716A-523E-CBC1-F2F5-70978FF3CDB1}"/>
                </a:ext>
              </a:extLst>
            </p:cNvPr>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55A51C"/>
            </a:solidFill>
          </p:spPr>
          <p:txBody>
            <a:bodyPr/>
            <a:lstStyle/>
            <a:p>
              <a:endParaRPr lang="en-US" sz="1200"/>
            </a:p>
          </p:txBody>
        </p:sp>
        <p:sp>
          <p:nvSpPr>
            <p:cNvPr id="8" name="TextBox 8">
              <a:extLst>
                <a:ext uri="{FF2B5EF4-FFF2-40B4-BE49-F238E27FC236}">
                  <a16:creationId xmlns:a16="http://schemas.microsoft.com/office/drawing/2014/main" id="{E71EADFC-64AE-EFD8-5102-4F89FDEB450C}"/>
                </a:ext>
              </a:extLst>
            </p:cNvPr>
            <p:cNvSpPr txBox="1"/>
            <p:nvPr/>
          </p:nvSpPr>
          <p:spPr>
            <a:xfrm>
              <a:off x="0" y="-76200"/>
              <a:ext cx="2281300" cy="3779966"/>
            </a:xfrm>
            <a:prstGeom prst="rect">
              <a:avLst/>
            </a:prstGeom>
          </p:spPr>
          <p:txBody>
            <a:bodyPr lIns="33867" tIns="33867" rIns="33867" bIns="33867"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B748FAEB-F68F-EF55-14BC-D4C038F9B6D0}"/>
              </a:ext>
            </a:extLst>
          </p:cNvPr>
          <p:cNvGrpSpPr/>
          <p:nvPr/>
        </p:nvGrpSpPr>
        <p:grpSpPr>
          <a:xfrm>
            <a:off x="-1071087" y="885515"/>
            <a:ext cx="7167087" cy="1000958"/>
            <a:chOff x="0" y="0"/>
            <a:chExt cx="2831442" cy="395440"/>
          </a:xfrm>
        </p:grpSpPr>
        <p:sp>
          <p:nvSpPr>
            <p:cNvPr id="10" name="Freeform 10">
              <a:extLst>
                <a:ext uri="{FF2B5EF4-FFF2-40B4-BE49-F238E27FC236}">
                  <a16:creationId xmlns:a16="http://schemas.microsoft.com/office/drawing/2014/main" id="{48D68057-AC81-4DEE-8514-EFE118CD075C}"/>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p>
              <a:endParaRPr lang="en-US" sz="1200"/>
            </a:p>
          </p:txBody>
        </p:sp>
        <p:sp>
          <p:nvSpPr>
            <p:cNvPr id="11" name="TextBox 11">
              <a:extLst>
                <a:ext uri="{FF2B5EF4-FFF2-40B4-BE49-F238E27FC236}">
                  <a16:creationId xmlns:a16="http://schemas.microsoft.com/office/drawing/2014/main" id="{C95F8742-5A14-38F4-79C3-FFADB59FBCA9}"/>
                </a:ext>
              </a:extLst>
            </p:cNvPr>
            <p:cNvSpPr txBox="1"/>
            <p:nvPr/>
          </p:nvSpPr>
          <p:spPr>
            <a:xfrm>
              <a:off x="0" y="-76200"/>
              <a:ext cx="2831442" cy="471640"/>
            </a:xfrm>
            <a:prstGeom prst="rect">
              <a:avLst/>
            </a:prstGeom>
          </p:spPr>
          <p:txBody>
            <a:bodyPr lIns="33867" tIns="33867" rIns="33867" bIns="33867" rtlCol="0" anchor="ctr"/>
            <a:lstStyle/>
            <a:p>
              <a:pPr algn="ctr">
                <a:lnSpc>
                  <a:spcPts val="1773"/>
                </a:lnSpc>
              </a:pPr>
              <a:endParaRPr sz="1200"/>
            </a:p>
          </p:txBody>
        </p:sp>
      </p:grpSp>
      <p:grpSp>
        <p:nvGrpSpPr>
          <p:cNvPr id="12" name="Group 12">
            <a:extLst>
              <a:ext uri="{FF2B5EF4-FFF2-40B4-BE49-F238E27FC236}">
                <a16:creationId xmlns:a16="http://schemas.microsoft.com/office/drawing/2014/main" id="{D94E96B8-FB60-F3B4-8E71-EA5F522DD664}"/>
              </a:ext>
            </a:extLst>
          </p:cNvPr>
          <p:cNvGrpSpPr/>
          <p:nvPr/>
        </p:nvGrpSpPr>
        <p:grpSpPr>
          <a:xfrm>
            <a:off x="7029251" y="-229245"/>
            <a:ext cx="5360890" cy="4408816"/>
            <a:chOff x="0" y="0"/>
            <a:chExt cx="6197600" cy="5096929"/>
          </a:xfrm>
        </p:grpSpPr>
        <p:sp>
          <p:nvSpPr>
            <p:cNvPr id="13" name="Freeform 13">
              <a:extLst>
                <a:ext uri="{FF2B5EF4-FFF2-40B4-BE49-F238E27FC236}">
                  <a16:creationId xmlns:a16="http://schemas.microsoft.com/office/drawing/2014/main" id="{1842EBDC-0C98-AD12-C082-CD5FEFC1F45E}"/>
                </a:ext>
              </a:extLst>
            </p:cNvPr>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a:stretch>
                <a:fillRect l="-16425" r="-7007"/>
              </a:stretch>
            </a:blipFill>
          </p:spPr>
          <p:txBody>
            <a:bodyPr/>
            <a:lstStyle/>
            <a:p>
              <a:endParaRPr lang="en-US" sz="1200"/>
            </a:p>
          </p:txBody>
        </p:sp>
      </p:grpSp>
      <p:grpSp>
        <p:nvGrpSpPr>
          <p:cNvPr id="14" name="Group 14">
            <a:extLst>
              <a:ext uri="{FF2B5EF4-FFF2-40B4-BE49-F238E27FC236}">
                <a16:creationId xmlns:a16="http://schemas.microsoft.com/office/drawing/2014/main" id="{8AC1EE85-CD62-EF68-2F99-0580BA010783}"/>
              </a:ext>
            </a:extLst>
          </p:cNvPr>
          <p:cNvGrpSpPr/>
          <p:nvPr/>
        </p:nvGrpSpPr>
        <p:grpSpPr>
          <a:xfrm>
            <a:off x="9709696" y="4628557"/>
            <a:ext cx="3009945" cy="2475390"/>
            <a:chOff x="0" y="0"/>
            <a:chExt cx="6197600" cy="5096929"/>
          </a:xfrm>
        </p:grpSpPr>
        <p:sp>
          <p:nvSpPr>
            <p:cNvPr id="15" name="Freeform 15">
              <a:extLst>
                <a:ext uri="{FF2B5EF4-FFF2-40B4-BE49-F238E27FC236}">
                  <a16:creationId xmlns:a16="http://schemas.microsoft.com/office/drawing/2014/main" id="{0DE8D4CA-3242-EFED-C57B-2787AFE6F8CD}"/>
                </a:ext>
              </a:extLst>
            </p:cNvPr>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5" cstate="email">
                <a:extLst>
                  <a:ext uri="{28A0092B-C50C-407E-A947-70E740481C1C}">
                    <a14:useLocalDpi xmlns:a14="http://schemas.microsoft.com/office/drawing/2010/main"/>
                  </a:ext>
                </a:extLst>
              </a:blip>
              <a:stretch>
                <a:fillRect t="-31063" b="-31063"/>
              </a:stretch>
            </a:blipFill>
          </p:spPr>
          <p:txBody>
            <a:bodyPr/>
            <a:lstStyle/>
            <a:p>
              <a:endParaRPr lang="en-US" sz="1200"/>
            </a:p>
          </p:txBody>
        </p:sp>
      </p:grpSp>
      <p:sp>
        <p:nvSpPr>
          <p:cNvPr id="20" name="TextBox 26">
            <a:extLst>
              <a:ext uri="{FF2B5EF4-FFF2-40B4-BE49-F238E27FC236}">
                <a16:creationId xmlns:a16="http://schemas.microsoft.com/office/drawing/2014/main" id="{CD7B3A17-311D-14D3-F2D5-6508E3D02452}"/>
              </a:ext>
            </a:extLst>
          </p:cNvPr>
          <p:cNvSpPr txBox="1"/>
          <p:nvPr/>
        </p:nvSpPr>
        <p:spPr>
          <a:xfrm>
            <a:off x="685800" y="1193676"/>
            <a:ext cx="4934816" cy="384657"/>
          </a:xfrm>
          <a:prstGeom prst="rect">
            <a:avLst/>
          </a:prstGeom>
        </p:spPr>
        <p:txBody>
          <a:bodyPr lIns="0" tIns="0" rIns="0" bIns="0" rtlCol="0" anchor="t">
            <a:spAutoFit/>
          </a:bodyPr>
          <a:lstStyle/>
          <a:p>
            <a:pPr>
              <a:lnSpc>
                <a:spcPts val="3199"/>
              </a:lnSpc>
            </a:pPr>
            <a:r>
              <a:rPr lang="en-US" sz="2633" b="1" dirty="0">
                <a:solidFill>
                  <a:srgbClr val="FFFFFF"/>
                </a:solidFill>
                <a:latin typeface="Arial Bold"/>
                <a:ea typeface="Arial Bold"/>
                <a:cs typeface="Arial Bold"/>
              </a:rPr>
              <a:t>SEMI VetWorks</a:t>
            </a:r>
            <a:endParaRPr lang="en-US" sz="2666" b="1" dirty="0">
              <a:solidFill>
                <a:srgbClr val="FFFFFF"/>
              </a:solidFill>
              <a:latin typeface="Arial Bold"/>
              <a:ea typeface="Arial Bold"/>
              <a:cs typeface="Arial Bold"/>
              <a:sym typeface="Arial Bold"/>
            </a:endParaRPr>
          </a:p>
        </p:txBody>
      </p:sp>
      <p:sp>
        <p:nvSpPr>
          <p:cNvPr id="21" name="TextBox 20">
            <a:extLst>
              <a:ext uri="{FF2B5EF4-FFF2-40B4-BE49-F238E27FC236}">
                <a16:creationId xmlns:a16="http://schemas.microsoft.com/office/drawing/2014/main" id="{B7F30C2B-A53C-CD8D-F525-6801848117C4}"/>
              </a:ext>
            </a:extLst>
          </p:cNvPr>
          <p:cNvSpPr txBox="1"/>
          <p:nvPr/>
        </p:nvSpPr>
        <p:spPr>
          <a:xfrm>
            <a:off x="685800" y="2281265"/>
            <a:ext cx="6049444" cy="4588436"/>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000" b="1" dirty="0">
                <a:latin typeface="Arial" panose="020B0604020202020204" pitchFamily="34" charset="0"/>
                <a:ea typeface="Calibri" panose="020F0502020204030204" pitchFamily="34" charset="0"/>
                <a:cs typeface="Arial" panose="020B0604020202020204" pitchFamily="34" charset="0"/>
              </a:rPr>
              <a:t>Engaging Military Community</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Awareness Campaign</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Video Story Telling of Veterans in Industry</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Engaging Trusted Partners</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Industry Approach</a:t>
            </a:r>
          </a:p>
          <a:p>
            <a:pPr marL="285750" indent="-285750">
              <a:buFont typeface="Arial" panose="020B0604020202020204" pitchFamily="34" charset="0"/>
              <a:buChar char="•"/>
            </a:pPr>
            <a:endParaRPr lang="en-US" sz="2000" b="1" dirty="0">
              <a:latin typeface="Arial" panose="020B0604020202020204" pitchFamily="34" charset="0"/>
              <a:ea typeface="Calibri" panose="020F0502020204030204" pitchFamily="34" charset="0"/>
              <a:cs typeface="Arial" panose="020B0604020202020204" pitchFamily="34" charset="0"/>
            </a:endParaRPr>
          </a:p>
          <a:p>
            <a:r>
              <a:rPr lang="en-US" sz="2000" b="1" dirty="0">
                <a:latin typeface="Arial" panose="020B0604020202020204" pitchFamily="34" charset="0"/>
                <a:ea typeface="Calibri" panose="020F0502020204030204" pitchFamily="34" charset="0"/>
                <a:cs typeface="Arial" panose="020B0604020202020204" pitchFamily="34" charset="0"/>
              </a:rPr>
              <a:t>Employer Support</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VetWorks Advisory Group</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Employer Guide to Attracting, Hiring, and Retaining Military Talent </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Consulting on Military Strategy</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Highlighting Open Roles </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Resume Sharing</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Opportunities for Direct Engagement</a:t>
            </a:r>
          </a:p>
          <a:p>
            <a:pPr marL="285750" indent="-285750">
              <a:lnSpc>
                <a:spcPts val="1720"/>
              </a:lnSpc>
              <a:buFont typeface="Arial" panose="020B0604020202020204" pitchFamily="34" charset="0"/>
              <a:buChar char="•"/>
            </a:pPr>
            <a:endParaRPr lang="en-US" sz="1467"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45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84D44-FA4F-6578-D3E7-544F6059D6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CE457A-2EFE-7953-4C2F-A0C252604F1F}"/>
              </a:ext>
            </a:extLst>
          </p:cNvPr>
          <p:cNvSpPr/>
          <p:nvPr/>
        </p:nvSpPr>
        <p:spPr>
          <a:xfrm>
            <a:off x="0" y="6454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9259" b="-9259"/>
            </a:stretch>
          </a:blipFill>
        </p:spPr>
        <p:txBody>
          <a:bodyPr/>
          <a:lstStyle/>
          <a:p>
            <a:endParaRPr lang="en-US" sz="1200" dirty="0"/>
          </a:p>
        </p:txBody>
      </p:sp>
      <p:grpSp>
        <p:nvGrpSpPr>
          <p:cNvPr id="3" name="Group 3">
            <a:extLst>
              <a:ext uri="{FF2B5EF4-FFF2-40B4-BE49-F238E27FC236}">
                <a16:creationId xmlns:a16="http://schemas.microsoft.com/office/drawing/2014/main" id="{398FC34D-F8D4-849B-6F78-7B57009E6B81}"/>
              </a:ext>
            </a:extLst>
          </p:cNvPr>
          <p:cNvGrpSpPr/>
          <p:nvPr/>
        </p:nvGrpSpPr>
        <p:grpSpPr>
          <a:xfrm rot="1663362">
            <a:off x="7926811" y="218198"/>
            <a:ext cx="6388427" cy="9447593"/>
            <a:chOff x="0" y="0"/>
            <a:chExt cx="2523823" cy="3732382"/>
          </a:xfrm>
        </p:grpSpPr>
        <p:sp>
          <p:nvSpPr>
            <p:cNvPr id="4" name="Freeform 4">
              <a:extLst>
                <a:ext uri="{FF2B5EF4-FFF2-40B4-BE49-F238E27FC236}">
                  <a16:creationId xmlns:a16="http://schemas.microsoft.com/office/drawing/2014/main" id="{D4BBC788-1769-E0D5-4F16-35FDDC7D4ED7}"/>
                </a:ext>
              </a:extLst>
            </p:cNvPr>
            <p:cNvSpPr/>
            <p:nvPr/>
          </p:nvSpPr>
          <p:spPr>
            <a:xfrm>
              <a:off x="0" y="0"/>
              <a:ext cx="2523823" cy="3732382"/>
            </a:xfrm>
            <a:custGeom>
              <a:avLst/>
              <a:gdLst/>
              <a:ahLst/>
              <a:cxnLst/>
              <a:rect l="l" t="t" r="r" b="b"/>
              <a:pathLst>
                <a:path w="2523823" h="3732382">
                  <a:moveTo>
                    <a:pt x="0" y="0"/>
                  </a:moveTo>
                  <a:lnTo>
                    <a:pt x="2523823" y="0"/>
                  </a:lnTo>
                  <a:lnTo>
                    <a:pt x="2523823" y="3732382"/>
                  </a:lnTo>
                  <a:lnTo>
                    <a:pt x="0" y="3732382"/>
                  </a:lnTo>
                  <a:close/>
                </a:path>
              </a:pathLst>
            </a:custGeom>
            <a:solidFill>
              <a:srgbClr val="005ABB"/>
            </a:solidFill>
          </p:spPr>
          <p:txBody>
            <a:bodyPr/>
            <a:lstStyle/>
            <a:p>
              <a:endParaRPr lang="en-US" sz="1200"/>
            </a:p>
          </p:txBody>
        </p:sp>
        <p:sp>
          <p:nvSpPr>
            <p:cNvPr id="5" name="TextBox 5">
              <a:extLst>
                <a:ext uri="{FF2B5EF4-FFF2-40B4-BE49-F238E27FC236}">
                  <a16:creationId xmlns:a16="http://schemas.microsoft.com/office/drawing/2014/main" id="{CFD91B92-A547-3DD0-4EDD-41C402CA8411}"/>
                </a:ext>
              </a:extLst>
            </p:cNvPr>
            <p:cNvSpPr txBox="1"/>
            <p:nvPr/>
          </p:nvSpPr>
          <p:spPr>
            <a:xfrm>
              <a:off x="0" y="-76200"/>
              <a:ext cx="2523823" cy="3808582"/>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A6448189-3349-602A-FB56-6221E1E4C44F}"/>
              </a:ext>
            </a:extLst>
          </p:cNvPr>
          <p:cNvGrpSpPr/>
          <p:nvPr/>
        </p:nvGrpSpPr>
        <p:grpSpPr>
          <a:xfrm rot="-1761515">
            <a:off x="8233754" y="-2031626"/>
            <a:ext cx="5774541" cy="9375157"/>
            <a:chOff x="0" y="0"/>
            <a:chExt cx="2281300" cy="3703766"/>
          </a:xfrm>
        </p:grpSpPr>
        <p:sp>
          <p:nvSpPr>
            <p:cNvPr id="7" name="Freeform 7">
              <a:extLst>
                <a:ext uri="{FF2B5EF4-FFF2-40B4-BE49-F238E27FC236}">
                  <a16:creationId xmlns:a16="http://schemas.microsoft.com/office/drawing/2014/main" id="{394262B0-2EC9-D57F-BD3B-7949699A7DA2}"/>
                </a:ext>
              </a:extLst>
            </p:cNvPr>
            <p:cNvSpPr/>
            <p:nvPr/>
          </p:nvSpPr>
          <p:spPr>
            <a:xfrm>
              <a:off x="0" y="0"/>
              <a:ext cx="2281300" cy="3703766"/>
            </a:xfrm>
            <a:custGeom>
              <a:avLst/>
              <a:gdLst/>
              <a:ahLst/>
              <a:cxnLst/>
              <a:rect l="l" t="t" r="r" b="b"/>
              <a:pathLst>
                <a:path w="2281300" h="3703766">
                  <a:moveTo>
                    <a:pt x="0" y="0"/>
                  </a:moveTo>
                  <a:lnTo>
                    <a:pt x="2281300" y="0"/>
                  </a:lnTo>
                  <a:lnTo>
                    <a:pt x="2281300" y="3703766"/>
                  </a:lnTo>
                  <a:lnTo>
                    <a:pt x="0" y="3703766"/>
                  </a:lnTo>
                  <a:close/>
                </a:path>
              </a:pathLst>
            </a:custGeom>
            <a:solidFill>
              <a:srgbClr val="55A51C"/>
            </a:solidFill>
          </p:spPr>
          <p:txBody>
            <a:bodyPr/>
            <a:lstStyle/>
            <a:p>
              <a:endParaRPr lang="en-US" sz="1200"/>
            </a:p>
          </p:txBody>
        </p:sp>
        <p:sp>
          <p:nvSpPr>
            <p:cNvPr id="8" name="TextBox 8">
              <a:extLst>
                <a:ext uri="{FF2B5EF4-FFF2-40B4-BE49-F238E27FC236}">
                  <a16:creationId xmlns:a16="http://schemas.microsoft.com/office/drawing/2014/main" id="{AB266B34-D642-F209-CEC7-064CB1FCEFC9}"/>
                </a:ext>
              </a:extLst>
            </p:cNvPr>
            <p:cNvSpPr txBox="1"/>
            <p:nvPr/>
          </p:nvSpPr>
          <p:spPr>
            <a:xfrm>
              <a:off x="0" y="-76200"/>
              <a:ext cx="2281300" cy="3779966"/>
            </a:xfrm>
            <a:prstGeom prst="rect">
              <a:avLst/>
            </a:prstGeom>
          </p:spPr>
          <p:txBody>
            <a:bodyPr lIns="33867" tIns="33867" rIns="33867" bIns="33867" rtlCol="0" anchor="ctr"/>
            <a:lstStyle/>
            <a:p>
              <a:pPr algn="ctr">
                <a:lnSpc>
                  <a:spcPts val="1773"/>
                </a:lnSpc>
              </a:pPr>
              <a:endParaRPr sz="1200"/>
            </a:p>
          </p:txBody>
        </p:sp>
      </p:grpSp>
      <p:grpSp>
        <p:nvGrpSpPr>
          <p:cNvPr id="9" name="Group 9">
            <a:extLst>
              <a:ext uri="{FF2B5EF4-FFF2-40B4-BE49-F238E27FC236}">
                <a16:creationId xmlns:a16="http://schemas.microsoft.com/office/drawing/2014/main" id="{4D55C976-877F-FC1A-E576-D89571BAF36C}"/>
              </a:ext>
            </a:extLst>
          </p:cNvPr>
          <p:cNvGrpSpPr/>
          <p:nvPr/>
        </p:nvGrpSpPr>
        <p:grpSpPr>
          <a:xfrm>
            <a:off x="-1071087" y="885515"/>
            <a:ext cx="7167087" cy="1000958"/>
            <a:chOff x="0" y="0"/>
            <a:chExt cx="2831442" cy="395440"/>
          </a:xfrm>
        </p:grpSpPr>
        <p:sp>
          <p:nvSpPr>
            <p:cNvPr id="10" name="Freeform 10">
              <a:extLst>
                <a:ext uri="{FF2B5EF4-FFF2-40B4-BE49-F238E27FC236}">
                  <a16:creationId xmlns:a16="http://schemas.microsoft.com/office/drawing/2014/main" id="{3A4C2F65-0D7D-E776-7358-3242BCCA9BD5}"/>
                </a:ext>
              </a:extLst>
            </p:cNvPr>
            <p:cNvSpPr/>
            <p:nvPr/>
          </p:nvSpPr>
          <p:spPr>
            <a:xfrm>
              <a:off x="0" y="0"/>
              <a:ext cx="2831442" cy="395440"/>
            </a:xfrm>
            <a:custGeom>
              <a:avLst/>
              <a:gdLst/>
              <a:ahLst/>
              <a:cxnLst/>
              <a:rect l="l" t="t" r="r" b="b"/>
              <a:pathLst>
                <a:path w="2831442" h="395440">
                  <a:moveTo>
                    <a:pt x="65532" y="0"/>
                  </a:moveTo>
                  <a:lnTo>
                    <a:pt x="2765909" y="0"/>
                  </a:lnTo>
                  <a:cubicBezTo>
                    <a:pt x="2802102" y="0"/>
                    <a:pt x="2831442" y="29340"/>
                    <a:pt x="2831442" y="65532"/>
                  </a:cubicBezTo>
                  <a:lnTo>
                    <a:pt x="2831442" y="329908"/>
                  </a:lnTo>
                  <a:cubicBezTo>
                    <a:pt x="2831442" y="366100"/>
                    <a:pt x="2802102" y="395440"/>
                    <a:pt x="2765909" y="395440"/>
                  </a:cubicBezTo>
                  <a:lnTo>
                    <a:pt x="65532" y="395440"/>
                  </a:lnTo>
                  <a:cubicBezTo>
                    <a:pt x="48152" y="395440"/>
                    <a:pt x="31484" y="388536"/>
                    <a:pt x="19194" y="376246"/>
                  </a:cubicBezTo>
                  <a:cubicBezTo>
                    <a:pt x="6904" y="363956"/>
                    <a:pt x="0" y="347288"/>
                    <a:pt x="0" y="329908"/>
                  </a:cubicBezTo>
                  <a:lnTo>
                    <a:pt x="0" y="65532"/>
                  </a:lnTo>
                  <a:cubicBezTo>
                    <a:pt x="0" y="48152"/>
                    <a:pt x="6904" y="31484"/>
                    <a:pt x="19194" y="19194"/>
                  </a:cubicBezTo>
                  <a:cubicBezTo>
                    <a:pt x="31484" y="6904"/>
                    <a:pt x="48152" y="0"/>
                    <a:pt x="65532" y="0"/>
                  </a:cubicBezTo>
                  <a:close/>
                </a:path>
              </a:pathLst>
            </a:custGeom>
            <a:solidFill>
              <a:srgbClr val="55A51C"/>
            </a:solidFill>
          </p:spPr>
          <p:txBody>
            <a:bodyPr/>
            <a:lstStyle/>
            <a:p>
              <a:endParaRPr lang="en-US" sz="1200"/>
            </a:p>
          </p:txBody>
        </p:sp>
        <p:sp>
          <p:nvSpPr>
            <p:cNvPr id="11" name="TextBox 11">
              <a:extLst>
                <a:ext uri="{FF2B5EF4-FFF2-40B4-BE49-F238E27FC236}">
                  <a16:creationId xmlns:a16="http://schemas.microsoft.com/office/drawing/2014/main" id="{7C48FE40-C602-9F40-176D-0DEF3DA57F83}"/>
                </a:ext>
              </a:extLst>
            </p:cNvPr>
            <p:cNvSpPr txBox="1"/>
            <p:nvPr/>
          </p:nvSpPr>
          <p:spPr>
            <a:xfrm>
              <a:off x="0" y="-76200"/>
              <a:ext cx="2831442" cy="471640"/>
            </a:xfrm>
            <a:prstGeom prst="rect">
              <a:avLst/>
            </a:prstGeom>
          </p:spPr>
          <p:txBody>
            <a:bodyPr lIns="33867" tIns="33867" rIns="33867" bIns="33867" rtlCol="0" anchor="ctr"/>
            <a:lstStyle/>
            <a:p>
              <a:pPr algn="ctr">
                <a:lnSpc>
                  <a:spcPts val="1773"/>
                </a:lnSpc>
              </a:pPr>
              <a:endParaRPr sz="1200"/>
            </a:p>
          </p:txBody>
        </p:sp>
      </p:grpSp>
      <p:grpSp>
        <p:nvGrpSpPr>
          <p:cNvPr id="12" name="Group 12">
            <a:extLst>
              <a:ext uri="{FF2B5EF4-FFF2-40B4-BE49-F238E27FC236}">
                <a16:creationId xmlns:a16="http://schemas.microsoft.com/office/drawing/2014/main" id="{02D94935-2D1E-07C1-35BF-2E9D05E1CF88}"/>
              </a:ext>
            </a:extLst>
          </p:cNvPr>
          <p:cNvGrpSpPr/>
          <p:nvPr/>
        </p:nvGrpSpPr>
        <p:grpSpPr>
          <a:xfrm>
            <a:off x="7029251" y="-66294"/>
            <a:ext cx="5162749" cy="4245864"/>
            <a:chOff x="0" y="0"/>
            <a:chExt cx="6197600" cy="5096929"/>
          </a:xfrm>
        </p:grpSpPr>
        <p:sp>
          <p:nvSpPr>
            <p:cNvPr id="13" name="Freeform 13">
              <a:extLst>
                <a:ext uri="{FF2B5EF4-FFF2-40B4-BE49-F238E27FC236}">
                  <a16:creationId xmlns:a16="http://schemas.microsoft.com/office/drawing/2014/main" id="{0A659907-457E-B294-E296-114157DA88EE}"/>
                </a:ext>
              </a:extLst>
            </p:cNvPr>
            <p:cNvSpPr/>
            <p:nvPr/>
          </p:nvSpPr>
          <p:spPr>
            <a:xfrm>
              <a:off x="0" y="0"/>
              <a:ext cx="6197600" cy="5096891"/>
            </a:xfrm>
            <a:custGeom>
              <a:avLst/>
              <a:gdLst/>
              <a:ahLst/>
              <a:cxnLst/>
              <a:rect l="l" t="t" r="r" b="b"/>
              <a:pathLst>
                <a:path w="6197600" h="5096891">
                  <a:moveTo>
                    <a:pt x="0" y="0"/>
                  </a:moveTo>
                  <a:lnTo>
                    <a:pt x="2794000" y="5096891"/>
                  </a:lnTo>
                  <a:lnTo>
                    <a:pt x="6197600" y="5096891"/>
                  </a:lnTo>
                  <a:lnTo>
                    <a:pt x="6197600" y="0"/>
                  </a:lnTo>
                  <a:close/>
                </a:path>
              </a:pathLst>
            </a:custGeom>
            <a:blipFill>
              <a:blip r:embed="rId4" cstate="email">
                <a:extLst>
                  <a:ext uri="{28A0092B-C50C-407E-A947-70E740481C1C}">
                    <a14:useLocalDpi xmlns:a14="http://schemas.microsoft.com/office/drawing/2010/main"/>
                  </a:ext>
                </a:extLst>
              </a:blip>
              <a:stretch>
                <a:fillRect l="-62534" t="-22857" r="-24290" b="-39456"/>
              </a:stretch>
            </a:blipFill>
          </p:spPr>
          <p:txBody>
            <a:bodyPr/>
            <a:lstStyle/>
            <a:p>
              <a:endParaRPr lang="en-US" sz="1200"/>
            </a:p>
          </p:txBody>
        </p:sp>
      </p:grpSp>
      <p:grpSp>
        <p:nvGrpSpPr>
          <p:cNvPr id="14" name="Group 14">
            <a:extLst>
              <a:ext uri="{FF2B5EF4-FFF2-40B4-BE49-F238E27FC236}">
                <a16:creationId xmlns:a16="http://schemas.microsoft.com/office/drawing/2014/main" id="{210645F1-B4BC-AA01-B607-D6CF11632496}"/>
              </a:ext>
            </a:extLst>
          </p:cNvPr>
          <p:cNvGrpSpPr/>
          <p:nvPr/>
        </p:nvGrpSpPr>
        <p:grpSpPr>
          <a:xfrm>
            <a:off x="9618516" y="4680660"/>
            <a:ext cx="3009945" cy="2475390"/>
            <a:chOff x="0" y="0"/>
            <a:chExt cx="6197600" cy="5096929"/>
          </a:xfrm>
        </p:grpSpPr>
        <p:sp>
          <p:nvSpPr>
            <p:cNvPr id="15" name="Freeform 15">
              <a:extLst>
                <a:ext uri="{FF2B5EF4-FFF2-40B4-BE49-F238E27FC236}">
                  <a16:creationId xmlns:a16="http://schemas.microsoft.com/office/drawing/2014/main" id="{06E4E111-66BE-E4A4-E6D8-C706371E89C4}"/>
                </a:ext>
              </a:extLst>
            </p:cNvPr>
            <p:cNvSpPr/>
            <p:nvPr/>
          </p:nvSpPr>
          <p:spPr>
            <a:xfrm flipH="1">
              <a:off x="0" y="0"/>
              <a:ext cx="6197600" cy="5096891"/>
            </a:xfrm>
            <a:custGeom>
              <a:avLst/>
              <a:gdLst/>
              <a:ahLst/>
              <a:cxnLst/>
              <a:rect l="l" t="t" r="r" b="b"/>
              <a:pathLst>
                <a:path w="6197600" h="5096891">
                  <a:moveTo>
                    <a:pt x="6197600" y="0"/>
                  </a:moveTo>
                  <a:lnTo>
                    <a:pt x="3403600" y="5096891"/>
                  </a:lnTo>
                  <a:lnTo>
                    <a:pt x="0" y="5096891"/>
                  </a:lnTo>
                  <a:lnTo>
                    <a:pt x="0" y="0"/>
                  </a:lnTo>
                  <a:close/>
                </a:path>
              </a:pathLst>
            </a:custGeom>
            <a:blipFill>
              <a:blip r:embed="rId5" cstate="email">
                <a:extLst>
                  <a:ext uri="{28A0092B-C50C-407E-A947-70E740481C1C}">
                    <a14:useLocalDpi xmlns:a14="http://schemas.microsoft.com/office/drawing/2010/main"/>
                  </a:ext>
                </a:extLst>
              </a:blip>
              <a:stretch>
                <a:fillRect r="-23668"/>
              </a:stretch>
            </a:blipFill>
          </p:spPr>
          <p:txBody>
            <a:bodyPr/>
            <a:lstStyle/>
            <a:p>
              <a:endParaRPr lang="en-US" sz="1200"/>
            </a:p>
          </p:txBody>
        </p:sp>
      </p:grpSp>
      <p:sp>
        <p:nvSpPr>
          <p:cNvPr id="16" name="TextBox 16">
            <a:extLst>
              <a:ext uri="{FF2B5EF4-FFF2-40B4-BE49-F238E27FC236}">
                <a16:creationId xmlns:a16="http://schemas.microsoft.com/office/drawing/2014/main" id="{422AFD7D-EBF1-6317-EC27-DB75A17CF380}"/>
              </a:ext>
            </a:extLst>
          </p:cNvPr>
          <p:cNvSpPr txBox="1"/>
          <p:nvPr/>
        </p:nvSpPr>
        <p:spPr>
          <a:xfrm>
            <a:off x="217901" y="1922508"/>
            <a:ext cx="6573658" cy="5065489"/>
          </a:xfrm>
          <a:prstGeom prst="rect">
            <a:avLst/>
          </a:prstGeom>
        </p:spPr>
        <p:txBody>
          <a:bodyPr wrap="square" lIns="0" tIns="0" rIns="0" bIns="0" rtlCol="0" anchor="t">
            <a:spAutoFit/>
          </a:bodyPr>
          <a:lstStyle/>
          <a:p>
            <a:pPr>
              <a:lnSpc>
                <a:spcPts val="2239"/>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Bold"/>
              </a:rPr>
              <a:t>Providing Pathways for Students and Jobseekers to Learn High-Demand Skills</a:t>
            </a:r>
          </a:p>
          <a:p>
            <a:pPr>
              <a:lnSpc>
                <a:spcPts val="2239"/>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Bold"/>
              </a:rPr>
              <a:t> </a:t>
            </a:r>
            <a:endPar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2239"/>
              </a:lnSpc>
            </a:pPr>
            <a:r>
              <a:rPr lang="en-US" sz="2000" b="1" dirty="0">
                <a:solidFill>
                  <a:srgbClr val="000000"/>
                </a:solidFill>
                <a:latin typeface="Calibri"/>
                <a:ea typeface="Calibri"/>
                <a:cs typeface="Calibri"/>
                <a:sym typeface="Arial Bold"/>
              </a:rPr>
              <a:t>Registered Apprenticeship Programs (RAP)</a:t>
            </a:r>
          </a:p>
          <a:p>
            <a:pPr marL="287881" lvl="1" indent="-143941">
              <a:lnSpc>
                <a:spcPts val="1867"/>
              </a:lnSpc>
              <a:buFont typeface="Arial"/>
              <a:buChar char="•"/>
            </a:pPr>
            <a:r>
              <a:rPr lang="en-US" sz="2000" dirty="0">
                <a:solidFill>
                  <a:srgbClr val="000000"/>
                </a:solidFill>
                <a:latin typeface="Calibri"/>
                <a:ea typeface="Calibri"/>
                <a:cs typeface="Calibri"/>
              </a:rPr>
              <a:t>A proven model known for structure, rigor, and quality and for their ability to train workers with precise skill sets needed by employers.</a:t>
            </a:r>
            <a:endParaRPr lang="en-US" sz="2000" dirty="0">
              <a:solidFill>
                <a:srgbClr val="000000"/>
              </a:solidFill>
              <a:latin typeface="Calibri"/>
              <a:ea typeface="Calibri"/>
              <a:cs typeface="Calibri"/>
              <a:sym typeface="Arial"/>
            </a:endParaRPr>
          </a:p>
          <a:p>
            <a:pPr marL="287881" lvl="1" indent="-143941">
              <a:lnSpc>
                <a:spcPts val="1867"/>
              </a:lnSpc>
              <a:buFont typeface="Arial"/>
              <a:buChar char="•"/>
            </a:pPr>
            <a:r>
              <a:rPr lang="en-US" sz="2000" dirty="0">
                <a:solidFill>
                  <a:srgbClr val="000000"/>
                </a:solidFill>
                <a:latin typeface="Calibri"/>
                <a:ea typeface="Calibri"/>
                <a:cs typeface="Calibri"/>
              </a:rPr>
              <a:t>RAPs build large talent pools, develop pipelines of supervisors, and significantly increase retention.</a:t>
            </a:r>
            <a:endParaRPr lang="en-US" sz="2000" dirty="0">
              <a:solidFill>
                <a:srgbClr val="000000"/>
              </a:solidFill>
              <a:latin typeface="Calibri"/>
              <a:ea typeface="Calibri"/>
              <a:cs typeface="Calibri"/>
              <a:sym typeface="Arial"/>
            </a:endParaRPr>
          </a:p>
          <a:p>
            <a:pPr marL="287881" lvl="1" indent="-143941">
              <a:lnSpc>
                <a:spcPts val="1867"/>
              </a:lnSpc>
              <a:buFont typeface="Arial"/>
              <a:buChar char="•"/>
            </a:pPr>
            <a:r>
              <a:rPr lang="en-US" sz="2000" dirty="0">
                <a:solidFill>
                  <a:srgbClr val="000000"/>
                </a:solidFill>
                <a:latin typeface="Calibri"/>
                <a:ea typeface="Calibri"/>
                <a:cs typeface="Calibri"/>
                <a:sym typeface="Arial"/>
              </a:rPr>
              <a:t>SEMI Foundation currently supporting RAPs with </a:t>
            </a:r>
            <a:r>
              <a:rPr lang="en-US" sz="2000" b="1" dirty="0">
                <a:solidFill>
                  <a:srgbClr val="000000"/>
                </a:solidFill>
                <a:latin typeface="Calibri"/>
                <a:ea typeface="Calibri"/>
                <a:cs typeface="Calibri"/>
                <a:sym typeface="Arial"/>
              </a:rPr>
              <a:t>Intel, Applied Materials, Nokia, Western Digital, TSMC, </a:t>
            </a:r>
            <a:r>
              <a:rPr lang="en-US" sz="2000" b="1" dirty="0" err="1">
                <a:solidFill>
                  <a:srgbClr val="000000"/>
                </a:solidFill>
                <a:latin typeface="Calibri"/>
                <a:ea typeface="Calibri"/>
                <a:cs typeface="Calibri"/>
                <a:sym typeface="Arial"/>
              </a:rPr>
              <a:t>Enablence</a:t>
            </a:r>
            <a:r>
              <a:rPr lang="en-US" sz="2000" b="1" dirty="0">
                <a:solidFill>
                  <a:srgbClr val="000000"/>
                </a:solidFill>
                <a:latin typeface="Calibri"/>
                <a:ea typeface="Calibri"/>
                <a:cs typeface="Calibri"/>
                <a:sym typeface="Arial"/>
              </a:rPr>
              <a:t>, and more.</a:t>
            </a:r>
            <a:r>
              <a:rPr lang="en-US" sz="2000" dirty="0">
                <a:solidFill>
                  <a:srgbClr val="000000"/>
                </a:solidFill>
                <a:latin typeface="Calibri"/>
                <a:ea typeface="Calibri"/>
                <a:cs typeface="Calibri"/>
                <a:sym typeface="Arial"/>
              </a:rPr>
              <a:t>.</a:t>
            </a:r>
          </a:p>
          <a:p>
            <a:pPr marL="143940" lvl="1">
              <a:lnSpc>
                <a:spcPts val="1867"/>
              </a:lnSpc>
            </a:pPr>
            <a:endParaRPr lang="en-US" sz="2000" dirty="0">
              <a:solidFill>
                <a:srgbClr val="000000"/>
              </a:solidFill>
              <a:latin typeface="Calibri"/>
              <a:ea typeface="Calibri"/>
              <a:cs typeface="Calibri"/>
              <a:sym typeface="Arial"/>
            </a:endParaRPr>
          </a:p>
          <a:p>
            <a:pPr indent="-313260">
              <a:lnSpc>
                <a:spcPts val="1867"/>
              </a:lnSpc>
            </a:pPr>
            <a:r>
              <a:rPr lang="en-US" sz="2000" b="1" dirty="0">
                <a:solidFill>
                  <a:srgbClr val="000000"/>
                </a:solidFill>
                <a:latin typeface="Calibri"/>
                <a:ea typeface="Calibri"/>
                <a:cs typeface="Calibri"/>
                <a:sym typeface="Arial"/>
              </a:rPr>
              <a:t>Certification Program</a:t>
            </a:r>
          </a:p>
          <a:p>
            <a:pPr marL="429690" lvl="1" indent="-285750">
              <a:lnSpc>
                <a:spcPts val="1867"/>
              </a:lnSpc>
              <a:buFont typeface="Arial" panose="020B0604020202020204" pitchFamily="34" charset="0"/>
              <a:buChar char="•"/>
            </a:pPr>
            <a:r>
              <a:rPr lang="en-US" sz="2000" dirty="0">
                <a:solidFill>
                  <a:srgbClr val="000000"/>
                </a:solidFill>
                <a:latin typeface="Calibri"/>
                <a:ea typeface="Calibri"/>
                <a:cs typeface="Calibri"/>
                <a:sym typeface="Arial"/>
              </a:rPr>
              <a:t>In Piloting to establish Industry-Recognized Certifications </a:t>
            </a:r>
          </a:p>
          <a:p>
            <a:pPr marL="429690" lvl="1" indent="-285750">
              <a:lnSpc>
                <a:spcPts val="1867"/>
              </a:lnSpc>
              <a:buFont typeface="Arial" panose="020B0604020202020204" pitchFamily="34" charset="0"/>
              <a:buChar char="•"/>
            </a:pPr>
            <a:endParaRPr lang="en-US" sz="2000" dirty="0">
              <a:solidFill>
                <a:srgbClr val="000000"/>
              </a:solidFill>
              <a:latin typeface="Calibri"/>
              <a:ea typeface="Calibri"/>
              <a:cs typeface="Calibri"/>
              <a:sym typeface="Arial"/>
            </a:endParaRPr>
          </a:p>
          <a:p>
            <a:pPr>
              <a:lnSpc>
                <a:spcPts val="2239"/>
              </a:lnSpc>
            </a:pPr>
            <a:r>
              <a:rPr lang="en-US" sz="2000" b="1" dirty="0">
                <a:solidFill>
                  <a:srgbClr val="000000"/>
                </a:solidFill>
                <a:latin typeface="Calibri"/>
                <a:ea typeface="Calibri"/>
                <a:cs typeface="Calibri"/>
                <a:sym typeface="Arial Bold"/>
              </a:rPr>
              <a:t>Short and Longer Training Programs</a:t>
            </a:r>
          </a:p>
          <a:p>
            <a:pPr marL="287881" lvl="1" indent="-143941">
              <a:lnSpc>
                <a:spcPts val="1867"/>
              </a:lnSpc>
              <a:buFont typeface="Arial"/>
              <a:buChar char="•"/>
            </a:pPr>
            <a:r>
              <a:rPr lang="en-US" sz="2000" dirty="0">
                <a:solidFill>
                  <a:srgbClr val="000000"/>
                </a:solidFill>
                <a:latin typeface="Calibri"/>
                <a:ea typeface="Calibri"/>
                <a:cs typeface="Calibri"/>
                <a:sym typeface="Arial"/>
              </a:rPr>
              <a:t>Creating and scaling pre-, post-, and non-apprenticeship certificate and upskilling training programs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29690" lvl="1" indent="-285750">
              <a:lnSpc>
                <a:spcPts val="1867"/>
              </a:lnSpc>
              <a:buFont typeface="Arial" panose="020B0604020202020204" pitchFamily="34" charset="0"/>
              <a:buChar char="•"/>
            </a:pPr>
            <a:endParaRPr lang="en-US" dirty="0">
              <a:solidFill>
                <a:srgbClr val="000000"/>
              </a:solidFill>
              <a:latin typeface="Calibri"/>
              <a:ea typeface="Calibri"/>
              <a:cs typeface="Calibri"/>
            </a:endParaRPr>
          </a:p>
        </p:txBody>
      </p:sp>
      <p:sp>
        <p:nvSpPr>
          <p:cNvPr id="17" name="TextBox 17">
            <a:extLst>
              <a:ext uri="{FF2B5EF4-FFF2-40B4-BE49-F238E27FC236}">
                <a16:creationId xmlns:a16="http://schemas.microsoft.com/office/drawing/2014/main" id="{D0D173A1-9BD8-87C9-B877-96A9C7EB43A1}"/>
              </a:ext>
            </a:extLst>
          </p:cNvPr>
          <p:cNvSpPr txBox="1"/>
          <p:nvPr/>
        </p:nvSpPr>
        <p:spPr>
          <a:xfrm>
            <a:off x="685800" y="960544"/>
            <a:ext cx="4934816" cy="795026"/>
          </a:xfrm>
          <a:prstGeom prst="rect">
            <a:avLst/>
          </a:prstGeom>
        </p:spPr>
        <p:txBody>
          <a:bodyPr lIns="0" tIns="0" rIns="0" bIns="0" rtlCol="0" anchor="t">
            <a:spAutoFit/>
          </a:bodyPr>
          <a:lstStyle/>
          <a:p>
            <a:pPr>
              <a:lnSpc>
                <a:spcPts val="3199"/>
              </a:lnSpc>
            </a:pPr>
            <a:r>
              <a:rPr lang="en-US" sz="2633" b="1">
                <a:solidFill>
                  <a:srgbClr val="FFFFFF"/>
                </a:solidFill>
                <a:latin typeface="Arial Bold"/>
                <a:ea typeface="Arial Bold"/>
                <a:cs typeface="Arial Bold"/>
                <a:sym typeface="Arial Bold"/>
              </a:rPr>
              <a:t>Training and </a:t>
            </a:r>
          </a:p>
          <a:p>
            <a:pPr>
              <a:lnSpc>
                <a:spcPts val="3199"/>
              </a:lnSpc>
            </a:pPr>
            <a:r>
              <a:rPr lang="en-US" sz="2633" b="1">
                <a:solidFill>
                  <a:srgbClr val="FFFFFF"/>
                </a:solidFill>
                <a:latin typeface="Arial Bold"/>
                <a:ea typeface="Arial Bold"/>
                <a:cs typeface="Arial Bold"/>
                <a:sym typeface="Arial Bold"/>
              </a:rPr>
              <a:t>Registered Apprenticeships</a:t>
            </a:r>
            <a:endParaRPr lang="en-US" sz="2633" b="1">
              <a:solidFill>
                <a:srgbClr val="FFFFFF"/>
              </a:solidFill>
              <a:latin typeface="Arial Bold"/>
              <a:ea typeface="Arial Bold"/>
              <a:cs typeface="Arial Bold"/>
            </a:endParaRPr>
          </a:p>
        </p:txBody>
      </p:sp>
    </p:spTree>
    <p:extLst>
      <p:ext uri="{BB962C8B-B14F-4D97-AF65-F5344CB8AC3E}">
        <p14:creationId xmlns:p14="http://schemas.microsoft.com/office/powerpoint/2010/main" val="104583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0C94BBD-00A6-8EA8-49CD-614816C5CAF2}"/>
              </a:ext>
            </a:extLst>
          </p:cNvPr>
          <p:cNvSpPr txBox="1">
            <a:spLocks noChangeArrowheads="1"/>
          </p:cNvSpPr>
          <p:nvPr/>
        </p:nvSpPr>
        <p:spPr bwMode="auto">
          <a:xfrm>
            <a:off x="510434" y="2309209"/>
            <a:ext cx="5099770" cy="408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531" indent="-228531" algn="l" defTabSz="914126"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46">
              <a:lnSpc>
                <a:spcPct val="100000"/>
              </a:lnSpc>
              <a:spcBef>
                <a:spcPts val="0"/>
              </a:spcBef>
              <a:spcAft>
                <a:spcPts val="1200"/>
              </a:spcAft>
              <a:buNone/>
            </a:pPr>
            <a:r>
              <a:rPr lang="en-US" altLang="en-US" sz="1867" dirty="0">
                <a:latin typeface="Arial"/>
                <a:ea typeface="Verdana"/>
                <a:cs typeface="Arial"/>
              </a:rPr>
              <a:t>SEMI Foundation is the operator of the NNME - federally-funded structure for coordinating semiconductor education and workforce development</a:t>
            </a:r>
            <a:endParaRPr lang="en-US" altLang="en-US" sz="2133" dirty="0">
              <a:latin typeface="Arial"/>
              <a:ea typeface="Verdana"/>
              <a:cs typeface="Arial"/>
            </a:endParaRPr>
          </a:p>
          <a:p>
            <a:pPr marL="532701" lvl="1" indent="-227977" defTabSz="914446">
              <a:lnSpc>
                <a:spcPct val="100000"/>
              </a:lnSpc>
              <a:spcBef>
                <a:spcPts val="0"/>
              </a:spcBef>
              <a:spcAft>
                <a:spcPts val="1200"/>
              </a:spcAft>
            </a:pPr>
            <a:r>
              <a:rPr lang="en-US" altLang="en-US" sz="1867" dirty="0">
                <a:latin typeface="Arial"/>
                <a:ea typeface="Verdana"/>
                <a:cs typeface="Arial"/>
              </a:rPr>
              <a:t>Post-secondary focus, building supply for industry workforce demand</a:t>
            </a:r>
          </a:p>
          <a:p>
            <a:pPr marL="0" indent="0" defTabSz="914446">
              <a:lnSpc>
                <a:spcPct val="100000"/>
              </a:lnSpc>
              <a:spcBef>
                <a:spcPts val="0"/>
              </a:spcBef>
              <a:spcAft>
                <a:spcPts val="1200"/>
              </a:spcAft>
              <a:buNone/>
            </a:pPr>
            <a:r>
              <a:rPr lang="en-US" altLang="en-US" sz="1867" dirty="0">
                <a:latin typeface="Arial"/>
                <a:ea typeface="Verdana"/>
                <a:cs typeface="Arial"/>
              </a:rPr>
              <a:t>RFP out for Regional Nodes</a:t>
            </a:r>
          </a:p>
          <a:p>
            <a:pPr marL="0" indent="0" defTabSz="914446">
              <a:lnSpc>
                <a:spcPct val="100000"/>
              </a:lnSpc>
              <a:spcBef>
                <a:spcPts val="0"/>
              </a:spcBef>
              <a:spcAft>
                <a:spcPts val="1200"/>
              </a:spcAft>
              <a:buNone/>
            </a:pPr>
            <a:r>
              <a:rPr lang="en-US" altLang="en-US" sz="1867" dirty="0">
                <a:latin typeface="Arial"/>
                <a:ea typeface="Verdana"/>
                <a:cs typeface="Arial"/>
              </a:rPr>
              <a:t>Areas of Focus:</a:t>
            </a:r>
          </a:p>
          <a:p>
            <a:pPr marL="685040" lvl="1" indent="-227977" defTabSz="914446">
              <a:lnSpc>
                <a:spcPct val="100000"/>
              </a:lnSpc>
              <a:spcBef>
                <a:spcPts val="0"/>
              </a:spcBef>
              <a:spcAft>
                <a:spcPts val="1200"/>
              </a:spcAft>
            </a:pPr>
            <a:r>
              <a:rPr lang="en-US" altLang="en-US" sz="1667" dirty="0">
                <a:latin typeface="Arial"/>
                <a:ea typeface="Verdana"/>
                <a:cs typeface="Arial"/>
              </a:rPr>
              <a:t>Curriculum &amp; Training</a:t>
            </a:r>
          </a:p>
          <a:p>
            <a:pPr marL="685040" lvl="1" indent="-227977" defTabSz="914446">
              <a:lnSpc>
                <a:spcPct val="100000"/>
              </a:lnSpc>
              <a:spcBef>
                <a:spcPts val="0"/>
              </a:spcBef>
              <a:spcAft>
                <a:spcPts val="1200"/>
              </a:spcAft>
            </a:pPr>
            <a:r>
              <a:rPr lang="en-US" altLang="en-US" sz="1667" dirty="0">
                <a:latin typeface="Arial"/>
                <a:ea typeface="Verdana"/>
                <a:cs typeface="Arial"/>
              </a:rPr>
              <a:t>Industry Awareness</a:t>
            </a:r>
          </a:p>
          <a:p>
            <a:pPr marL="685040" lvl="1" indent="-227977" defTabSz="914446">
              <a:lnSpc>
                <a:spcPct val="100000"/>
              </a:lnSpc>
              <a:spcBef>
                <a:spcPts val="0"/>
              </a:spcBef>
              <a:spcAft>
                <a:spcPts val="1200"/>
              </a:spcAft>
            </a:pPr>
            <a:r>
              <a:rPr lang="en-US" altLang="en-US" sz="1667" dirty="0">
                <a:latin typeface="Arial"/>
                <a:ea typeface="Verdana"/>
                <a:cs typeface="Arial"/>
              </a:rPr>
              <a:t>Network &amp; Access</a:t>
            </a:r>
          </a:p>
        </p:txBody>
      </p:sp>
      <p:pic>
        <p:nvPicPr>
          <p:cNvPr id="8" name="Picture 7">
            <a:extLst>
              <a:ext uri="{FF2B5EF4-FFF2-40B4-BE49-F238E27FC236}">
                <a16:creationId xmlns:a16="http://schemas.microsoft.com/office/drawing/2014/main" id="{6BF6C79D-738A-5759-0338-74347358E4A1}"/>
              </a:ext>
            </a:extLst>
          </p:cNvPr>
          <p:cNvPicPr>
            <a:picLocks noChangeAspect="1"/>
          </p:cNvPicPr>
          <p:nvPr/>
        </p:nvPicPr>
        <p:blipFill>
          <a:blip r:embed="rId3"/>
          <a:stretch>
            <a:fillRect/>
          </a:stretch>
        </p:blipFill>
        <p:spPr>
          <a:xfrm>
            <a:off x="510434" y="719261"/>
            <a:ext cx="4298234" cy="1357065"/>
          </a:xfrm>
          <a:prstGeom prst="rect">
            <a:avLst/>
          </a:prstGeom>
        </p:spPr>
      </p:pic>
      <p:pic>
        <p:nvPicPr>
          <p:cNvPr id="12" name="Picture 11">
            <a:extLst>
              <a:ext uri="{FF2B5EF4-FFF2-40B4-BE49-F238E27FC236}">
                <a16:creationId xmlns:a16="http://schemas.microsoft.com/office/drawing/2014/main" id="{9BECD36A-593C-8224-1C85-097060D9B2F8}"/>
              </a:ext>
            </a:extLst>
          </p:cNvPr>
          <p:cNvPicPr>
            <a:picLocks noChangeAspect="1"/>
          </p:cNvPicPr>
          <p:nvPr/>
        </p:nvPicPr>
        <p:blipFill>
          <a:blip r:embed="rId4"/>
          <a:stretch>
            <a:fillRect/>
          </a:stretch>
        </p:blipFill>
        <p:spPr>
          <a:xfrm>
            <a:off x="5702155" y="2176037"/>
            <a:ext cx="6156240" cy="4217047"/>
          </a:xfrm>
          <a:prstGeom prst="rect">
            <a:avLst/>
          </a:prstGeom>
        </p:spPr>
      </p:pic>
      <p:sp>
        <p:nvSpPr>
          <p:cNvPr id="2" name="TextBox 1">
            <a:extLst>
              <a:ext uri="{FF2B5EF4-FFF2-40B4-BE49-F238E27FC236}">
                <a16:creationId xmlns:a16="http://schemas.microsoft.com/office/drawing/2014/main" id="{0F3A68C4-516B-598C-E807-8F1A44C7724B}"/>
              </a:ext>
            </a:extLst>
          </p:cNvPr>
          <p:cNvSpPr txBox="1"/>
          <p:nvPr/>
        </p:nvSpPr>
        <p:spPr>
          <a:xfrm>
            <a:off x="9074075" y="2291379"/>
            <a:ext cx="2468880" cy="11994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460404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FA507E-C280-0317-3C3E-6021EE775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90050C-B211-F5EF-9D8B-B24922747C73}"/>
              </a:ext>
            </a:extLst>
          </p:cNvPr>
          <p:cNvSpPr>
            <a:spLocks noGrp="1"/>
          </p:cNvSpPr>
          <p:nvPr>
            <p:ph type="sldNum" sz="quarter" idx="12"/>
          </p:nvPr>
        </p:nvSpPr>
        <p:spPr/>
        <p:txBody>
          <a:bodyPr/>
          <a:lstStyle/>
          <a:p>
            <a:fld id="{EFFD5370-6D15-1944-82FE-073ED003FB7C}" type="slidenum">
              <a:rPr lang="en-US" smtClean="0"/>
              <a:pPr/>
              <a:t>9</a:t>
            </a:fld>
            <a:endParaRPr lang="en-US"/>
          </a:p>
        </p:txBody>
      </p:sp>
      <p:sp>
        <p:nvSpPr>
          <p:cNvPr id="8" name="Content Placeholder 7">
            <a:extLst>
              <a:ext uri="{FF2B5EF4-FFF2-40B4-BE49-F238E27FC236}">
                <a16:creationId xmlns:a16="http://schemas.microsoft.com/office/drawing/2014/main" id="{20F918E3-0DEF-2160-613B-61C37FDFB986}"/>
              </a:ext>
            </a:extLst>
          </p:cNvPr>
          <p:cNvSpPr>
            <a:spLocks noGrp="1"/>
          </p:cNvSpPr>
          <p:nvPr>
            <p:ph sz="quarter" idx="15"/>
          </p:nvPr>
        </p:nvSpPr>
        <p:spPr/>
        <p:txBody>
          <a:bodyPr/>
          <a:lstStyle/>
          <a:p>
            <a:endParaRPr lang="en-US" dirty="0"/>
          </a:p>
        </p:txBody>
      </p:sp>
      <p:pic>
        <p:nvPicPr>
          <p:cNvPr id="13" name="Picture 12">
            <a:extLst>
              <a:ext uri="{FF2B5EF4-FFF2-40B4-BE49-F238E27FC236}">
                <a16:creationId xmlns:a16="http://schemas.microsoft.com/office/drawing/2014/main" id="{6508B4A2-76FD-A94E-EE56-FEBBA6761BDE}"/>
              </a:ext>
            </a:extLst>
          </p:cNvPr>
          <p:cNvPicPr>
            <a:picLocks noChangeAspect="1"/>
          </p:cNvPicPr>
          <p:nvPr/>
        </p:nvPicPr>
        <p:blipFill>
          <a:blip r:embed="rId3"/>
          <a:srcRect t="13785" b="19850"/>
          <a:stretch>
            <a:fillRect/>
          </a:stretch>
        </p:blipFill>
        <p:spPr>
          <a:xfrm>
            <a:off x="609600" y="945397"/>
            <a:ext cx="10972800" cy="4551336"/>
          </a:xfrm>
          <a:prstGeom prst="rect">
            <a:avLst/>
          </a:prstGeom>
        </p:spPr>
      </p:pic>
    </p:spTree>
    <p:extLst>
      <p:ext uri="{BB962C8B-B14F-4D97-AF65-F5344CB8AC3E}">
        <p14:creationId xmlns:p14="http://schemas.microsoft.com/office/powerpoint/2010/main" val="17461115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Semi 2021">
  <a:themeElements>
    <a:clrScheme name="SEMI-PPT-2021">
      <a:dk1>
        <a:srgbClr val="000000"/>
      </a:dk1>
      <a:lt1>
        <a:srgbClr val="FFFFFF"/>
      </a:lt1>
      <a:dk2>
        <a:srgbClr val="58595B"/>
      </a:dk2>
      <a:lt2>
        <a:srgbClr val="E7E6E6"/>
      </a:lt2>
      <a:accent1>
        <a:srgbClr val="55A51C"/>
      </a:accent1>
      <a:accent2>
        <a:srgbClr val="BED600"/>
      </a:accent2>
      <a:accent3>
        <a:srgbClr val="FF7900"/>
      </a:accent3>
      <a:accent4>
        <a:srgbClr val="FFC82E"/>
      </a:accent4>
      <a:accent5>
        <a:srgbClr val="0059BB"/>
      </a:accent5>
      <a:accent6>
        <a:srgbClr val="673BB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E395FFE-223B-4FDC-98EA-783C774B79DF}" vid="{E665A0AE-22B2-466F-9B8F-361B402DE51A}"/>
    </a:ext>
  </a:extLst>
</a:theme>
</file>

<file path=ppt/theme/theme2.xml><?xml version="1.0" encoding="utf-8"?>
<a:theme xmlns:a="http://schemas.openxmlformats.org/drawingml/2006/main" name="1_Semi 2021">
  <a:themeElements>
    <a:clrScheme name="SEMI-PPT-2021">
      <a:dk1>
        <a:srgbClr val="000000"/>
      </a:dk1>
      <a:lt1>
        <a:srgbClr val="FFFFFF"/>
      </a:lt1>
      <a:dk2>
        <a:srgbClr val="58595B"/>
      </a:dk2>
      <a:lt2>
        <a:srgbClr val="E7E6E6"/>
      </a:lt2>
      <a:accent1>
        <a:srgbClr val="55A51C"/>
      </a:accent1>
      <a:accent2>
        <a:srgbClr val="BED600"/>
      </a:accent2>
      <a:accent3>
        <a:srgbClr val="FF7900"/>
      </a:accent3>
      <a:accent4>
        <a:srgbClr val="FFC82E"/>
      </a:accent4>
      <a:accent5>
        <a:srgbClr val="0059BB"/>
      </a:accent5>
      <a:accent6>
        <a:srgbClr val="673BB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E395FFE-223B-4FDC-98EA-783C774B79DF}" vid="{E665A0AE-22B2-466F-9B8F-361B402DE5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9e0baa-2b6f-48a0-afc4-a97846a41cd6" xsi:nil="true"/>
    <lcf76f155ced4ddcb4097134ff3c332f xmlns="dd13f443-a0cf-49a8-bbce-5887163ad15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D1C849485FA041890D41AFF723C269" ma:contentTypeVersion="19" ma:contentTypeDescription="Create a new document." ma:contentTypeScope="" ma:versionID="38ee3dadab808b68fdb01e62478630ad">
  <xsd:schema xmlns:xsd="http://www.w3.org/2001/XMLSchema" xmlns:xs="http://www.w3.org/2001/XMLSchema" xmlns:p="http://schemas.microsoft.com/office/2006/metadata/properties" xmlns:ns2="dd13f443-a0cf-49a8-bbce-5887163ad152" xmlns:ns3="b29e0baa-2b6f-48a0-afc4-a97846a41cd6" targetNamespace="http://schemas.microsoft.com/office/2006/metadata/properties" ma:root="true" ma:fieldsID="cff39bf1f682a187db03a5a9e445a3e8" ns2:_="" ns3:_="">
    <xsd:import namespace="dd13f443-a0cf-49a8-bbce-5887163ad152"/>
    <xsd:import namespace="b29e0baa-2b6f-48a0-afc4-a97846a41c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3f443-a0cf-49a8-bbce-5887163ad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38edb0-9445-43a8-acb7-81cf1420d4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9e0baa-2b6f-48a0-afc4-a97846a41c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3ce536-782a-4d4c-b82b-03352dbbf646}" ma:internalName="TaxCatchAll" ma:showField="CatchAllData" ma:web="b29e0baa-2b6f-48a0-afc4-a97846a41c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9F01D-1F8B-47A9-9BA1-C735D9FD3562}">
  <ds:schemaRefs>
    <ds:schemaRef ds:uri="http://schemas.microsoft.com/office/2006/metadata/properties"/>
    <ds:schemaRef ds:uri="http://schemas.microsoft.com/office/infopath/2007/PartnerControls"/>
    <ds:schemaRef ds:uri="aa1d76cd-acf1-4591-a37e-02dfd1a334bf"/>
    <ds:schemaRef ds:uri="bf9695a1-f2de-4534-8b29-85134e9aaf64"/>
    <ds:schemaRef ds:uri="b29e0baa-2b6f-48a0-afc4-a97846a41cd6"/>
    <ds:schemaRef ds:uri="dd13f443-a0cf-49a8-bbce-5887163ad152"/>
  </ds:schemaRefs>
</ds:datastoreItem>
</file>

<file path=customXml/itemProps2.xml><?xml version="1.0" encoding="utf-8"?>
<ds:datastoreItem xmlns:ds="http://schemas.openxmlformats.org/officeDocument/2006/customXml" ds:itemID="{B3C00F0B-C487-4528-A1D9-8F35363B472A}">
  <ds:schemaRefs>
    <ds:schemaRef ds:uri="http://schemas.microsoft.com/sharepoint/v3/contenttype/forms"/>
  </ds:schemaRefs>
</ds:datastoreItem>
</file>

<file path=customXml/itemProps3.xml><?xml version="1.0" encoding="utf-8"?>
<ds:datastoreItem xmlns:ds="http://schemas.openxmlformats.org/officeDocument/2006/customXml" ds:itemID="{FE4EAB10-9308-4662-91C7-42C7E85581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3f443-a0cf-49a8-bbce-5887163ad152"/>
    <ds:schemaRef ds:uri="b29e0baa-2b6f-48a0-afc4-a97846a41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Foundation Template</Template>
  <TotalTime>14835</TotalTime>
  <Words>1466</Words>
  <Application>Microsoft Office PowerPoint</Application>
  <PresentationFormat>Widescreen</PresentationFormat>
  <Paragraphs>188</Paragraphs>
  <Slides>12</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Arial</vt:lpstr>
      <vt:lpstr>Arial Bold</vt:lpstr>
      <vt:lpstr>Calibri</vt:lpstr>
      <vt:lpstr>Calibri Light</vt:lpstr>
      <vt:lpstr>Manrope SemiBold</vt:lpstr>
      <vt:lpstr>Montserrat</vt:lpstr>
      <vt:lpstr>Montserrat SemiBold</vt:lpstr>
      <vt:lpstr>Mulish</vt:lpstr>
      <vt:lpstr>Times New Roman</vt:lpstr>
      <vt:lpstr>Verdana</vt:lpstr>
      <vt:lpstr>Wingdings</vt:lpstr>
      <vt:lpstr>Semi 2021</vt:lpstr>
      <vt:lpstr>1_Semi 2021</vt:lpstr>
      <vt:lpstr>How the Semiconductor Industry is Coming Together to  Expand Military Hiring Initiatives</vt:lpstr>
      <vt:lpstr>PowerPoint Presentation</vt:lpstr>
      <vt:lpstr>PowerPoint Presentation</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Melinda Gomez</dc:creator>
  <cp:lastModifiedBy>Melinda Gomez</cp:lastModifiedBy>
  <cp:revision>5</cp:revision>
  <dcterms:created xsi:type="dcterms:W3CDTF">2024-06-07T19:23:56Z</dcterms:created>
  <dcterms:modified xsi:type="dcterms:W3CDTF">2025-12-11T14:18:32Z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0x010100B2D1C849485FA041890D41AFF723C269</vt:lpwstr>
  </property>
  <property fmtid="{D5CDD505-2E9C-101B-9397-08002B2CF9AE}" pid="3" name="MediaServiceImageTags">
    <vt:lpwstr/>
  </property>
</Properties>
</file>